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9" r:id="rId2"/>
    <p:sldId id="258" r:id="rId3"/>
    <p:sldId id="261" r:id="rId4"/>
    <p:sldId id="263" r:id="rId5"/>
    <p:sldId id="264" r:id="rId6"/>
    <p:sldId id="295" r:id="rId7"/>
    <p:sldId id="267" r:id="rId8"/>
    <p:sldId id="268" r:id="rId9"/>
    <p:sldId id="270" r:id="rId10"/>
    <p:sldId id="292" r:id="rId11"/>
    <p:sldId id="293" r:id="rId12"/>
    <p:sldId id="300" r:id="rId13"/>
    <p:sldId id="282" r:id="rId14"/>
    <p:sldId id="291" r:id="rId15"/>
    <p:sldId id="273" r:id="rId16"/>
    <p:sldId id="285" r:id="rId17"/>
    <p:sldId id="290" r:id="rId18"/>
    <p:sldId id="284" r:id="rId19"/>
    <p:sldId id="274" r:id="rId20"/>
    <p:sldId id="275" r:id="rId21"/>
    <p:sldId id="276" r:id="rId22"/>
    <p:sldId id="277" r:id="rId23"/>
    <p:sldId id="281" r:id="rId24"/>
    <p:sldId id="299" r:id="rId25"/>
    <p:sldId id="297" r:id="rId26"/>
    <p:sldId id="296" r:id="rId27"/>
    <p:sldId id="280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93B9E4"/>
    <a:srgbClr val="159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28810-7964-4493-A11E-40B932C3B3EA}" v="220" dt="2019-02-20T09:56:15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92832" autoAdjust="0"/>
  </p:normalViewPr>
  <p:slideViewPr>
    <p:cSldViewPr snapToGrid="0">
      <p:cViewPr varScale="1">
        <p:scale>
          <a:sx n="68" d="100"/>
          <a:sy n="68" d="100"/>
        </p:scale>
        <p:origin x="-9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 Zbranková" userId="a730b4258fa78840" providerId="LiveId" clId="{7F428810-7964-4493-A11E-40B932C3B3EA}"/>
    <pc:docChg chg="undo redo custSel mod addSld delSld modSld sldOrd">
      <pc:chgData name="Petra Zbranková" userId="a730b4258fa78840" providerId="LiveId" clId="{7F428810-7964-4493-A11E-40B932C3B3EA}" dt="2019-02-20T12:32:02.218" v="2678" actId="404"/>
      <pc:docMkLst>
        <pc:docMk/>
      </pc:docMkLst>
      <pc:sldChg chg="addSp delSp modSp add del">
        <pc:chgData name="Petra Zbranková" userId="a730b4258fa78840" providerId="LiveId" clId="{7F428810-7964-4493-A11E-40B932C3B3EA}" dt="2019-02-20T09:48:42.258" v="1560" actId="2696"/>
        <pc:sldMkLst>
          <pc:docMk/>
          <pc:sldMk cId="91009074" sldId="256"/>
        </pc:sldMkLst>
        <pc:spChg chg="del">
          <ac:chgData name="Petra Zbranková" userId="a730b4258fa78840" providerId="LiveId" clId="{7F428810-7964-4493-A11E-40B932C3B3EA}" dt="2019-02-20T09:39:36.793" v="1461" actId="478"/>
          <ac:spMkLst>
            <pc:docMk/>
            <pc:sldMk cId="91009074" sldId="256"/>
            <ac:spMk id="2" creationId="{84DB5A2D-8EEC-481E-A4B9-13F7EDB7FBA4}"/>
          </ac:spMkLst>
        </pc:spChg>
        <pc:spChg chg="del">
          <ac:chgData name="Petra Zbranková" userId="a730b4258fa78840" providerId="LiveId" clId="{7F428810-7964-4493-A11E-40B932C3B3EA}" dt="2019-02-20T09:39:38.154" v="1462" actId="478"/>
          <ac:spMkLst>
            <pc:docMk/>
            <pc:sldMk cId="91009074" sldId="256"/>
            <ac:spMk id="3" creationId="{02BB2BAC-5B25-4EB9-8310-EF61F4A21B56}"/>
          </ac:spMkLst>
        </pc:spChg>
        <pc:picChg chg="add mod">
          <ac:chgData name="Petra Zbranková" userId="a730b4258fa78840" providerId="LiveId" clId="{7F428810-7964-4493-A11E-40B932C3B3EA}" dt="2019-02-20T09:40:02.193" v="1468" actId="1076"/>
          <ac:picMkLst>
            <pc:docMk/>
            <pc:sldMk cId="91009074" sldId="256"/>
            <ac:picMk id="5" creationId="{48C4D4E7-0E52-4CE2-BBA2-F9550A560FA2}"/>
          </ac:picMkLst>
        </pc:picChg>
        <pc:picChg chg="add mod">
          <ac:chgData name="Petra Zbranková" userId="a730b4258fa78840" providerId="LiveId" clId="{7F428810-7964-4493-A11E-40B932C3B3EA}" dt="2019-02-20T09:39:53.912" v="1466" actId="1076"/>
          <ac:picMkLst>
            <pc:docMk/>
            <pc:sldMk cId="91009074" sldId="256"/>
            <ac:picMk id="6" creationId="{4515FB7D-397A-4D9C-AAFD-A93089F67D95}"/>
          </ac:picMkLst>
        </pc:picChg>
        <pc:cxnChg chg="add del mod">
          <ac:chgData name="Petra Zbranková" userId="a730b4258fa78840" providerId="LiveId" clId="{7F428810-7964-4493-A11E-40B932C3B3EA}" dt="2019-02-20T09:40:18.301" v="1471" actId="478"/>
          <ac:cxnSpMkLst>
            <pc:docMk/>
            <pc:sldMk cId="91009074" sldId="256"/>
            <ac:cxnSpMk id="7" creationId="{BD83E715-B076-4942-9997-C2463A02F61C}"/>
          </ac:cxnSpMkLst>
        </pc:cxnChg>
      </pc:sldChg>
      <pc:sldChg chg="addSp delSp modSp add del mod setBg setClrOvrMap">
        <pc:chgData name="Petra Zbranková" userId="a730b4258fa78840" providerId="LiveId" clId="{7F428810-7964-4493-A11E-40B932C3B3EA}" dt="2019-02-19T14:47:04.429" v="489" actId="2696"/>
        <pc:sldMkLst>
          <pc:docMk/>
          <pc:sldMk cId="1815542095" sldId="257"/>
        </pc:sldMkLst>
        <pc:spChg chg="mod">
          <ac:chgData name="Petra Zbranková" userId="a730b4258fa78840" providerId="LiveId" clId="{7F428810-7964-4493-A11E-40B932C3B3EA}" dt="2019-02-19T14:35:54.698" v="79" actId="1076"/>
          <ac:spMkLst>
            <pc:docMk/>
            <pc:sldMk cId="1815542095" sldId="257"/>
            <ac:spMk id="2" creationId="{0F8C72DA-E51F-4C52-BFF9-A3203333559A}"/>
          </ac:spMkLst>
        </pc:spChg>
        <pc:spChg chg="mod ord">
          <ac:chgData name="Petra Zbranková" userId="a730b4258fa78840" providerId="LiveId" clId="{7F428810-7964-4493-A11E-40B932C3B3EA}" dt="2019-02-19T14:35:42.815" v="74" actId="26606"/>
          <ac:spMkLst>
            <pc:docMk/>
            <pc:sldMk cId="1815542095" sldId="257"/>
            <ac:spMk id="3" creationId="{3E183DA9-F0B4-418B-8E76-81935E436824}"/>
          </ac:spMkLst>
        </pc:spChg>
        <pc:spChg chg="add del mod ord">
          <ac:chgData name="Petra Zbranková" userId="a730b4258fa78840" providerId="LiveId" clId="{7F428810-7964-4493-A11E-40B932C3B3EA}" dt="2019-02-19T14:24:54.444" v="25" actId="478"/>
          <ac:spMkLst>
            <pc:docMk/>
            <pc:sldMk cId="1815542095" sldId="257"/>
            <ac:spMk id="4" creationId="{A525AA8E-AE93-45A9-93B6-DF63FDDDF4A5}"/>
          </ac:spMkLst>
        </pc:spChg>
        <pc:spChg chg="add del mod">
          <ac:chgData name="Petra Zbranková" userId="a730b4258fa78840" providerId="LiveId" clId="{7F428810-7964-4493-A11E-40B932C3B3EA}" dt="2019-02-19T14:32:13.644" v="31" actId="478"/>
          <ac:spMkLst>
            <pc:docMk/>
            <pc:sldMk cId="1815542095" sldId="257"/>
            <ac:spMk id="5" creationId="{28EF7DD5-9EBB-40D9-920F-1ECD888A4A6E}"/>
          </ac:spMkLst>
        </pc:spChg>
        <pc:spChg chg="add del">
          <ac:chgData name="Petra Zbranková" userId="a730b4258fa78840" providerId="LiveId" clId="{7F428810-7964-4493-A11E-40B932C3B3EA}" dt="2019-02-19T14:33:21.491" v="48" actId="26606"/>
          <ac:spMkLst>
            <pc:docMk/>
            <pc:sldMk cId="1815542095" sldId="257"/>
            <ac:spMk id="11" creationId="{3CD9DF72-87A3-404E-A828-84CBF11A8303}"/>
          </ac:spMkLst>
        </pc:spChg>
        <pc:spChg chg="add del">
          <ac:chgData name="Petra Zbranková" userId="a730b4258fa78840" providerId="LiveId" clId="{7F428810-7964-4493-A11E-40B932C3B3EA}" dt="2019-02-19T14:33:02.413" v="36" actId="26606"/>
          <ac:spMkLst>
            <pc:docMk/>
            <pc:sldMk cId="1815542095" sldId="257"/>
            <ac:spMk id="12" creationId="{C5E6CFF1-2F42-4E10-9A97-F116F46F53FE}"/>
          </ac:spMkLst>
        </pc:spChg>
        <pc:spChg chg="add del">
          <ac:chgData name="Petra Zbranková" userId="a730b4258fa78840" providerId="LiveId" clId="{7F428810-7964-4493-A11E-40B932C3B3EA}" dt="2019-02-19T14:33:03.402" v="38" actId="26606"/>
          <ac:spMkLst>
            <pc:docMk/>
            <pc:sldMk cId="1815542095" sldId="257"/>
            <ac:spMk id="16" creationId="{867D4867-5BA7-4462-B2F6-A23F4A622AA7}"/>
          </ac:spMkLst>
        </pc:spChg>
        <pc:spChg chg="add del">
          <ac:chgData name="Petra Zbranková" userId="a730b4258fa78840" providerId="LiveId" clId="{7F428810-7964-4493-A11E-40B932C3B3EA}" dt="2019-02-19T14:33:27.276" v="52" actId="26606"/>
          <ac:spMkLst>
            <pc:docMk/>
            <pc:sldMk cId="1815542095" sldId="257"/>
            <ac:spMk id="17" creationId="{3CD9DF72-87A3-404E-A828-84CBF11A8303}"/>
          </ac:spMkLst>
        </pc:spChg>
        <pc:spChg chg="add del">
          <ac:chgData name="Petra Zbranková" userId="a730b4258fa78840" providerId="LiveId" clId="{7F428810-7964-4493-A11E-40B932C3B3EA}" dt="2019-02-19T14:33:05.821" v="40" actId="26606"/>
          <ac:spMkLst>
            <pc:docMk/>
            <pc:sldMk cId="1815542095" sldId="257"/>
            <ac:spMk id="18" creationId="{4038CB10-1F5C-4D54-9DF7-12586DE5B007}"/>
          </ac:spMkLst>
        </pc:spChg>
        <pc:spChg chg="add del">
          <ac:chgData name="Petra Zbranková" userId="a730b4258fa78840" providerId="LiveId" clId="{7F428810-7964-4493-A11E-40B932C3B3EA}" dt="2019-02-19T14:33:05.821" v="40" actId="26606"/>
          <ac:spMkLst>
            <pc:docMk/>
            <pc:sldMk cId="1815542095" sldId="257"/>
            <ac:spMk id="19" creationId="{73ED6512-6858-4552-B699-9A97FE9A4EA2}"/>
          </ac:spMkLst>
        </pc:spChg>
        <pc:spChg chg="add del">
          <ac:chgData name="Petra Zbranková" userId="a730b4258fa78840" providerId="LiveId" clId="{7F428810-7964-4493-A11E-40B932C3B3EA}" dt="2019-02-19T14:33:50.727" v="56" actId="26606"/>
          <ac:spMkLst>
            <pc:docMk/>
            <pc:sldMk cId="1815542095" sldId="257"/>
            <ac:spMk id="24" creationId="{3CD9DF72-87A3-404E-A828-84CBF11A8303}"/>
          </ac:spMkLst>
        </pc:spChg>
        <pc:spChg chg="add del">
          <ac:chgData name="Petra Zbranková" userId="a730b4258fa78840" providerId="LiveId" clId="{7F428810-7964-4493-A11E-40B932C3B3EA}" dt="2019-02-19T14:34:56.530" v="66" actId="26606"/>
          <ac:spMkLst>
            <pc:docMk/>
            <pc:sldMk cId="1815542095" sldId="257"/>
            <ac:spMk id="29" creationId="{F56F5174-31D9-4DBB-AAB7-A1FD7BDB1352}"/>
          </ac:spMkLst>
        </pc:spChg>
        <pc:spChg chg="add del">
          <ac:chgData name="Petra Zbranková" userId="a730b4258fa78840" providerId="LiveId" clId="{7F428810-7964-4493-A11E-40B932C3B3EA}" dt="2019-02-19T14:34:56.530" v="66" actId="26606"/>
          <ac:spMkLst>
            <pc:docMk/>
            <pc:sldMk cId="1815542095" sldId="257"/>
            <ac:spMk id="36" creationId="{F9A95BEE-6BB1-4A28-A8E6-A34B2E42EF87}"/>
          </ac:spMkLst>
        </pc:spChg>
        <pc:picChg chg="add mod ord">
          <ac:chgData name="Petra Zbranková" userId="a730b4258fa78840" providerId="LiveId" clId="{7F428810-7964-4493-A11E-40B932C3B3EA}" dt="2019-02-19T14:35:42.815" v="74" actId="26606"/>
          <ac:picMkLst>
            <pc:docMk/>
            <pc:sldMk cId="1815542095" sldId="257"/>
            <ac:picMk id="7" creationId="{6E9DC0A4-D095-4A8A-9427-000F8B5BF892}"/>
          </ac:picMkLst>
        </pc:picChg>
        <pc:picChg chg="add del">
          <ac:chgData name="Petra Zbranková" userId="a730b4258fa78840" providerId="LiveId" clId="{7F428810-7964-4493-A11E-40B932C3B3EA}" dt="2019-02-19T14:34:50.817" v="64" actId="26606"/>
          <ac:picMkLst>
            <pc:docMk/>
            <pc:sldMk cId="1815542095" sldId="257"/>
            <ac:picMk id="32" creationId="{54DDEBDD-D8BD-41A6-8A0D-B00E3768B0F9}"/>
          </ac:picMkLst>
        </pc:picChg>
        <pc:picChg chg="add del">
          <ac:chgData name="Petra Zbranková" userId="a730b4258fa78840" providerId="LiveId" clId="{7F428810-7964-4493-A11E-40B932C3B3EA}" dt="2019-02-19T14:34:56.530" v="66" actId="26606"/>
          <ac:picMkLst>
            <pc:docMk/>
            <pc:sldMk cId="1815542095" sldId="257"/>
            <ac:picMk id="34" creationId="{AE113210-7872-481A-ADE6-3A05CCAF5EB2}"/>
          </ac:picMkLst>
        </pc:picChg>
        <pc:cxnChg chg="add del">
          <ac:chgData name="Petra Zbranková" userId="a730b4258fa78840" providerId="LiveId" clId="{7F428810-7964-4493-A11E-40B932C3B3EA}" dt="2019-02-19T14:33:18.759" v="46" actId="26606"/>
          <ac:cxnSpMkLst>
            <pc:docMk/>
            <pc:sldMk cId="1815542095" sldId="257"/>
            <ac:cxnSpMk id="9" creationId="{E4A809D5-3600-46D4-A466-67F2349A54FB}"/>
          </ac:cxnSpMkLst>
        </pc:cxnChg>
        <pc:cxnChg chg="add del">
          <ac:chgData name="Petra Zbranková" userId="a730b4258fa78840" providerId="LiveId" clId="{7F428810-7964-4493-A11E-40B932C3B3EA}" dt="2019-02-19T14:33:21.491" v="48" actId="26606"/>
          <ac:cxnSpMkLst>
            <pc:docMk/>
            <pc:sldMk cId="1815542095" sldId="257"/>
            <ac:cxnSpMk id="13" creationId="{20E3A342-4D61-4E3F-AF90-1AB42AEB96CC}"/>
          </ac:cxnSpMkLst>
        </pc:cxnChg>
        <pc:cxnChg chg="add del">
          <ac:chgData name="Petra Zbranková" userId="a730b4258fa78840" providerId="LiveId" clId="{7F428810-7964-4493-A11E-40B932C3B3EA}" dt="2019-02-19T14:33:02.413" v="36" actId="26606"/>
          <ac:cxnSpMkLst>
            <pc:docMk/>
            <pc:sldMk cId="1815542095" sldId="257"/>
            <ac:cxnSpMk id="14" creationId="{67182200-4859-4C8D-BCBB-55B245C28BA3}"/>
          </ac:cxnSpMkLst>
        </pc:cxnChg>
        <pc:cxnChg chg="add del">
          <ac:chgData name="Petra Zbranková" userId="a730b4258fa78840" providerId="LiveId" clId="{7F428810-7964-4493-A11E-40B932C3B3EA}" dt="2019-02-19T14:33:25.133" v="50" actId="26606"/>
          <ac:cxnSpMkLst>
            <pc:docMk/>
            <pc:sldMk cId="1815542095" sldId="257"/>
            <ac:cxnSpMk id="15" creationId="{E4A809D5-3600-46D4-A466-67F2349A54FB}"/>
          </ac:cxnSpMkLst>
        </pc:cxnChg>
        <pc:cxnChg chg="add del">
          <ac:chgData name="Petra Zbranková" userId="a730b4258fa78840" providerId="LiveId" clId="{7F428810-7964-4493-A11E-40B932C3B3EA}" dt="2019-02-19T14:33:27.276" v="52" actId="26606"/>
          <ac:cxnSpMkLst>
            <pc:docMk/>
            <pc:sldMk cId="1815542095" sldId="257"/>
            <ac:cxnSpMk id="20" creationId="{20E3A342-4D61-4E3F-AF90-1AB42AEB96CC}"/>
          </ac:cxnSpMkLst>
        </pc:cxnChg>
        <pc:cxnChg chg="add del">
          <ac:chgData name="Petra Zbranková" userId="a730b4258fa78840" providerId="LiveId" clId="{7F428810-7964-4493-A11E-40B932C3B3EA}" dt="2019-02-19T14:33:49.866" v="54" actId="26606"/>
          <ac:cxnSpMkLst>
            <pc:docMk/>
            <pc:sldMk cId="1815542095" sldId="257"/>
            <ac:cxnSpMk id="22" creationId="{E4A809D5-3600-46D4-A466-67F2349A54FB}"/>
          </ac:cxnSpMkLst>
        </pc:cxnChg>
        <pc:cxnChg chg="add del">
          <ac:chgData name="Petra Zbranková" userId="a730b4258fa78840" providerId="LiveId" clId="{7F428810-7964-4493-A11E-40B932C3B3EA}" dt="2019-02-19T14:33:50.727" v="56" actId="26606"/>
          <ac:cxnSpMkLst>
            <pc:docMk/>
            <pc:sldMk cId="1815542095" sldId="257"/>
            <ac:cxnSpMk id="25" creationId="{20E3A342-4D61-4E3F-AF90-1AB42AEB96CC}"/>
          </ac:cxnSpMkLst>
        </pc:cxnChg>
        <pc:cxnChg chg="add del">
          <ac:chgData name="Petra Zbranková" userId="a730b4258fa78840" providerId="LiveId" clId="{7F428810-7964-4493-A11E-40B932C3B3EA}" dt="2019-02-19T14:35:42.815" v="74" actId="26606"/>
          <ac:cxnSpMkLst>
            <pc:docMk/>
            <pc:sldMk cId="1815542095" sldId="257"/>
            <ac:cxnSpMk id="27" creationId="{E4A809D5-3600-46D4-A466-67F2349A54FB}"/>
          </ac:cxnSpMkLst>
        </pc:cxnChg>
      </pc:sldChg>
      <pc:sldChg chg="addSp delSp modSp add">
        <pc:chgData name="Petra Zbranková" userId="a730b4258fa78840" providerId="LiveId" clId="{7F428810-7964-4493-A11E-40B932C3B3EA}" dt="2019-02-20T12:05:15.481" v="2566" actId="27636"/>
        <pc:sldMkLst>
          <pc:docMk/>
          <pc:sldMk cId="918973875" sldId="258"/>
        </pc:sldMkLst>
        <pc:spChg chg="mod">
          <ac:chgData name="Petra Zbranková" userId="a730b4258fa78840" providerId="LiveId" clId="{7F428810-7964-4493-A11E-40B932C3B3EA}" dt="2019-02-19T15:09:46.910" v="629" actId="255"/>
          <ac:spMkLst>
            <pc:docMk/>
            <pc:sldMk cId="918973875" sldId="258"/>
            <ac:spMk id="2" creationId="{4BC473DA-2D90-4A17-B401-13E2FF575D47}"/>
          </ac:spMkLst>
        </pc:spChg>
        <pc:spChg chg="mod">
          <ac:chgData name="Petra Zbranková" userId="a730b4258fa78840" providerId="LiveId" clId="{7F428810-7964-4493-A11E-40B932C3B3EA}" dt="2019-02-20T12:05:15.481" v="2566" actId="27636"/>
          <ac:spMkLst>
            <pc:docMk/>
            <pc:sldMk cId="918973875" sldId="258"/>
            <ac:spMk id="3" creationId="{75413944-4C11-4BFF-BC10-664F16185697}"/>
          </ac:spMkLst>
        </pc:spChg>
        <pc:spChg chg="del">
          <ac:chgData name="Petra Zbranková" userId="a730b4258fa78840" providerId="LiveId" clId="{7F428810-7964-4493-A11E-40B932C3B3EA}" dt="2019-02-20T11:01:14.049" v="2013"/>
          <ac:spMkLst>
            <pc:docMk/>
            <pc:sldMk cId="918973875" sldId="258"/>
            <ac:spMk id="5" creationId="{80F74308-68B6-49EE-A0BF-19ACA5251764}"/>
          </ac:spMkLst>
        </pc:spChg>
        <pc:spChg chg="add del">
          <ac:chgData name="Petra Zbranková" userId="a730b4258fa78840" providerId="LiveId" clId="{7F428810-7964-4493-A11E-40B932C3B3EA}" dt="2019-02-20T09:48:51.012" v="1562"/>
          <ac:spMkLst>
            <pc:docMk/>
            <pc:sldMk cId="918973875" sldId="258"/>
            <ac:spMk id="8" creationId="{F54EB1FD-51D5-448F-B8DF-6E5107FE9CE2}"/>
          </ac:spMkLst>
        </pc:spChg>
        <pc:picChg chg="add">
          <ac:chgData name="Petra Zbranková" userId="a730b4258fa78840" providerId="LiveId" clId="{7F428810-7964-4493-A11E-40B932C3B3EA}" dt="2019-02-19T14:36:30.203" v="81"/>
          <ac:picMkLst>
            <pc:docMk/>
            <pc:sldMk cId="918973875" sldId="258"/>
            <ac:picMk id="4" creationId="{4D9EF045-BD5E-41B0-B143-677CD7464535}"/>
          </ac:picMkLst>
        </pc:picChg>
        <pc:picChg chg="add del">
          <ac:chgData name="Petra Zbranková" userId="a730b4258fa78840" providerId="LiveId" clId="{7F428810-7964-4493-A11E-40B932C3B3EA}" dt="2019-02-20T09:48:37.476" v="1559"/>
          <ac:picMkLst>
            <pc:docMk/>
            <pc:sldMk cId="918973875" sldId="258"/>
            <ac:picMk id="7" creationId="{5062DA3E-4B0E-4B11-95F2-2064B78181C8}"/>
          </ac:picMkLst>
        </pc:picChg>
        <pc:cxnChg chg="add mod">
          <ac:chgData name="Petra Zbranková" userId="a730b4258fa78840" providerId="LiveId" clId="{7F428810-7964-4493-A11E-40B932C3B3EA}" dt="2019-02-19T14:38:52.174" v="97" actId="208"/>
          <ac:cxnSpMkLst>
            <pc:docMk/>
            <pc:sldMk cId="918973875" sldId="258"/>
            <ac:cxnSpMk id="6" creationId="{606BFFBB-B47A-4C3C-9017-5AFA0CD49D2B}"/>
          </ac:cxnSpMkLst>
        </pc:cxnChg>
      </pc:sldChg>
      <pc:sldChg chg="add del">
        <pc:chgData name="Petra Zbranková" userId="a730b4258fa78840" providerId="LiveId" clId="{7F428810-7964-4493-A11E-40B932C3B3EA}" dt="2019-02-19T14:35:49.662" v="77" actId="2696"/>
        <pc:sldMkLst>
          <pc:docMk/>
          <pc:sldMk cId="3021950842" sldId="258"/>
        </pc:sldMkLst>
      </pc:sldChg>
      <pc:sldChg chg="add del">
        <pc:chgData name="Petra Zbranková" userId="a730b4258fa78840" providerId="LiveId" clId="{7F428810-7964-4493-A11E-40B932C3B3EA}" dt="2019-02-19T14:35:46.435" v="75" actId="2696"/>
        <pc:sldMkLst>
          <pc:docMk/>
          <pc:sldMk cId="3397948157" sldId="258"/>
        </pc:sldMkLst>
      </pc:sldChg>
      <pc:sldChg chg="addSp delSp modSp add modNotes">
        <pc:chgData name="Petra Zbranková" userId="a730b4258fa78840" providerId="LiveId" clId="{7F428810-7964-4493-A11E-40B932C3B3EA}" dt="2019-02-20T12:05:35.699" v="2570" actId="1076"/>
        <pc:sldMkLst>
          <pc:docMk/>
          <pc:sldMk cId="2149124511" sldId="259"/>
        </pc:sldMkLst>
        <pc:spChg chg="mod">
          <ac:chgData name="Petra Zbranková" userId="a730b4258fa78840" providerId="LiveId" clId="{7F428810-7964-4493-A11E-40B932C3B3EA}" dt="2019-02-19T15:09:51.337" v="630" actId="255"/>
          <ac:spMkLst>
            <pc:docMk/>
            <pc:sldMk cId="2149124511" sldId="259"/>
            <ac:spMk id="2" creationId="{4BC473DA-2D90-4A17-B401-13E2FF575D47}"/>
          </ac:spMkLst>
        </pc:spChg>
        <pc:spChg chg="mod">
          <ac:chgData name="Petra Zbranková" userId="a730b4258fa78840" providerId="LiveId" clId="{7F428810-7964-4493-A11E-40B932C3B3EA}" dt="2019-02-20T12:05:20.737" v="2568" actId="27636"/>
          <ac:spMkLst>
            <pc:docMk/>
            <pc:sldMk cId="2149124511" sldId="259"/>
            <ac:spMk id="3" creationId="{75413944-4C11-4BFF-BC10-664F16185697}"/>
          </ac:spMkLst>
        </pc:spChg>
        <pc:spChg chg="del">
          <ac:chgData name="Petra Zbranková" userId="a730b4258fa78840" providerId="LiveId" clId="{7F428810-7964-4493-A11E-40B932C3B3EA}" dt="2019-02-20T11:01:14.049" v="2013"/>
          <ac:spMkLst>
            <pc:docMk/>
            <pc:sldMk cId="2149124511" sldId="259"/>
            <ac:spMk id="5" creationId="{3D92AA12-DAF7-4863-988C-80F27A6F691A}"/>
          </ac:spMkLst>
        </pc:spChg>
        <pc:spChg chg="del">
          <ac:chgData name="Petra Zbranková" userId="a730b4258fa78840" providerId="LiveId" clId="{7F428810-7964-4493-A11E-40B932C3B3EA}" dt="2019-02-19T14:49:00.653" v="504"/>
          <ac:spMkLst>
            <pc:docMk/>
            <pc:sldMk cId="2149124511" sldId="259"/>
            <ac:spMk id="5" creationId="{A0C0F86B-6431-4C20-A6DF-3DD886782641}"/>
          </ac:spMkLst>
        </pc:spChg>
        <pc:spChg chg="add mod">
          <ac:chgData name="Petra Zbranková" userId="a730b4258fa78840" providerId="LiveId" clId="{7F428810-7964-4493-A11E-40B932C3B3EA}" dt="2019-02-19T14:49:43.264" v="511" actId="1076"/>
          <ac:spMkLst>
            <pc:docMk/>
            <pc:sldMk cId="2149124511" sldId="259"/>
            <ac:spMk id="7" creationId="{8DF8AE40-5B30-45A2-B1A4-514D539320E2}"/>
          </ac:spMkLst>
        </pc:spChg>
        <pc:spChg chg="add mod">
          <ac:chgData name="Petra Zbranková" userId="a730b4258fa78840" providerId="LiveId" clId="{7F428810-7964-4493-A11E-40B932C3B3EA}" dt="2019-02-19T16:46:57.839" v="942" actId="404"/>
          <ac:spMkLst>
            <pc:docMk/>
            <pc:sldMk cId="2149124511" sldId="259"/>
            <ac:spMk id="9" creationId="{AE84C004-E4FF-4A10-8009-96B62CDBDF7A}"/>
          </ac:spMkLst>
        </pc:spChg>
        <pc:picChg chg="add del">
          <ac:chgData name="Petra Zbranková" userId="a730b4258fa78840" providerId="LiveId" clId="{7F428810-7964-4493-A11E-40B932C3B3EA}" dt="2019-02-19T14:49:54.344" v="513"/>
          <ac:picMkLst>
            <pc:docMk/>
            <pc:sldMk cId="2149124511" sldId="259"/>
            <ac:picMk id="8" creationId="{97311692-28F4-437C-8D07-E6AB6D943445}"/>
          </ac:picMkLst>
        </pc:picChg>
        <pc:picChg chg="add mod">
          <ac:chgData name="Petra Zbranková" userId="a730b4258fa78840" providerId="LiveId" clId="{7F428810-7964-4493-A11E-40B932C3B3EA}" dt="2019-02-20T12:05:35.699" v="2570" actId="1076"/>
          <ac:picMkLst>
            <pc:docMk/>
            <pc:sldMk cId="2149124511" sldId="259"/>
            <ac:picMk id="10" creationId="{09736A56-5657-4E53-B7B9-2AC9CCCC3D97}"/>
          </ac:picMkLst>
        </pc:picChg>
        <pc:picChg chg="add mod">
          <ac:chgData name="Petra Zbranková" userId="a730b4258fa78840" providerId="LiveId" clId="{7F428810-7964-4493-A11E-40B932C3B3EA}" dt="2019-02-20T12:05:32.356" v="2569" actId="1076"/>
          <ac:picMkLst>
            <pc:docMk/>
            <pc:sldMk cId="2149124511" sldId="259"/>
            <ac:picMk id="11" creationId="{81B38298-3402-4617-AB65-A2F6D9D7AB1E}"/>
          </ac:picMkLst>
        </pc:picChg>
      </pc:sldChg>
      <pc:sldChg chg="addSp delSp modSp add ord">
        <pc:chgData name="Petra Zbranková" userId="a730b4258fa78840" providerId="LiveId" clId="{7F428810-7964-4493-A11E-40B932C3B3EA}" dt="2019-02-20T11:50:11.528" v="2270" actId="948"/>
        <pc:sldMkLst>
          <pc:docMk/>
          <pc:sldMk cId="3156989639" sldId="260"/>
        </pc:sldMkLst>
        <pc:spChg chg="mod">
          <ac:chgData name="Petra Zbranková" userId="a730b4258fa78840" providerId="LiveId" clId="{7F428810-7964-4493-A11E-40B932C3B3EA}" dt="2019-02-19T15:09:55.847" v="631" actId="255"/>
          <ac:spMkLst>
            <pc:docMk/>
            <pc:sldMk cId="3156989639" sldId="260"/>
            <ac:spMk id="2" creationId="{4BC473DA-2D90-4A17-B401-13E2FF575D47}"/>
          </ac:spMkLst>
        </pc:spChg>
        <pc:spChg chg="mod">
          <ac:chgData name="Petra Zbranková" userId="a730b4258fa78840" providerId="LiveId" clId="{7F428810-7964-4493-A11E-40B932C3B3EA}" dt="2019-02-20T11:50:11.528" v="2270" actId="948"/>
          <ac:spMkLst>
            <pc:docMk/>
            <pc:sldMk cId="3156989639" sldId="260"/>
            <ac:spMk id="3" creationId="{75413944-4C11-4BFF-BC10-664F16185697}"/>
          </ac:spMkLst>
        </pc:spChg>
        <pc:spChg chg="del">
          <ac:chgData name="Petra Zbranková" userId="a730b4258fa78840" providerId="LiveId" clId="{7F428810-7964-4493-A11E-40B932C3B3EA}" dt="2019-02-20T11:01:14.049" v="2013"/>
          <ac:spMkLst>
            <pc:docMk/>
            <pc:sldMk cId="3156989639" sldId="260"/>
            <ac:spMk id="5" creationId="{95BD0865-020A-45D1-883A-93737548657C}"/>
          </ac:spMkLst>
        </pc:spChg>
        <pc:grpChg chg="add del mod">
          <ac:chgData name="Petra Zbranková" userId="a730b4258fa78840" providerId="LiveId" clId="{7F428810-7964-4493-A11E-40B932C3B3EA}" dt="2019-02-20T09:56:18.836" v="1610" actId="478"/>
          <ac:grpSpMkLst>
            <pc:docMk/>
            <pc:sldMk cId="3156989639" sldId="260"/>
            <ac:grpSpMk id="7" creationId="{6B6F774E-FA61-4775-AC8A-55B420C7E8C9}"/>
          </ac:grpSpMkLst>
        </pc:grpChg>
        <pc:grpChg chg="mod">
          <ac:chgData name="Petra Zbranková" userId="a730b4258fa78840" providerId="LiveId" clId="{7F428810-7964-4493-A11E-40B932C3B3EA}" dt="2019-02-20T09:56:15.205" v="1607"/>
          <ac:grpSpMkLst>
            <pc:docMk/>
            <pc:sldMk cId="3156989639" sldId="260"/>
            <ac:grpSpMk id="8" creationId="{0F60B59D-100C-4C84-8793-14EDE7CCD8CD}"/>
          </ac:grpSpMkLst>
        </pc:grpChg>
        <pc:grpChg chg="mod">
          <ac:chgData name="Petra Zbranková" userId="a730b4258fa78840" providerId="LiveId" clId="{7F428810-7964-4493-A11E-40B932C3B3EA}" dt="2019-02-20T09:56:15.205" v="1607"/>
          <ac:grpSpMkLst>
            <pc:docMk/>
            <pc:sldMk cId="3156989639" sldId="260"/>
            <ac:grpSpMk id="9" creationId="{93D6A6E0-9E5C-4FE1-80FA-3009B39F4EC5}"/>
          </ac:grpSpMkLst>
        </pc:grpChg>
      </pc:sldChg>
      <pc:sldChg chg="delSp modSp add">
        <pc:chgData name="Petra Zbranková" userId="a730b4258fa78840" providerId="LiveId" clId="{7F428810-7964-4493-A11E-40B932C3B3EA}" dt="2019-02-20T11:50:24.138" v="2271" actId="948"/>
        <pc:sldMkLst>
          <pc:docMk/>
          <pc:sldMk cId="3080765516" sldId="261"/>
        </pc:sldMkLst>
        <pc:spChg chg="mod">
          <ac:chgData name="Petra Zbranková" userId="a730b4258fa78840" providerId="LiveId" clId="{7F428810-7964-4493-A11E-40B932C3B3EA}" dt="2019-02-19T15:09:41.477" v="628" actId="255"/>
          <ac:spMkLst>
            <pc:docMk/>
            <pc:sldMk cId="3080765516" sldId="261"/>
            <ac:spMk id="2" creationId="{4BC473DA-2D90-4A17-B401-13E2FF575D47}"/>
          </ac:spMkLst>
        </pc:spChg>
        <pc:spChg chg="mod">
          <ac:chgData name="Petra Zbranková" userId="a730b4258fa78840" providerId="LiveId" clId="{7F428810-7964-4493-A11E-40B932C3B3EA}" dt="2019-02-20T11:50:24.138" v="2271" actId="948"/>
          <ac:spMkLst>
            <pc:docMk/>
            <pc:sldMk cId="3080765516" sldId="261"/>
            <ac:spMk id="3" creationId="{75413944-4C11-4BFF-BC10-664F16185697}"/>
          </ac:spMkLst>
        </pc:spChg>
        <pc:spChg chg="del">
          <ac:chgData name="Petra Zbranková" userId="a730b4258fa78840" providerId="LiveId" clId="{7F428810-7964-4493-A11E-40B932C3B3EA}" dt="2019-02-20T11:01:14.049" v="2013"/>
          <ac:spMkLst>
            <pc:docMk/>
            <pc:sldMk cId="3080765516" sldId="261"/>
            <ac:spMk id="5" creationId="{1E15716B-D897-44C5-BEB1-2ACE1CC86940}"/>
          </ac:spMkLst>
        </pc:spChg>
        <pc:picChg chg="mod">
          <ac:chgData name="Petra Zbranková" userId="a730b4258fa78840" providerId="LiveId" clId="{7F428810-7964-4493-A11E-40B932C3B3EA}" dt="2019-02-20T09:53:05.798" v="1579" actId="1076"/>
          <ac:picMkLst>
            <pc:docMk/>
            <pc:sldMk cId="3080765516" sldId="261"/>
            <ac:picMk id="4" creationId="{4D9EF045-BD5E-41B0-B143-677CD7464535}"/>
          </ac:picMkLst>
        </pc:picChg>
      </pc:sldChg>
      <pc:sldChg chg="addSp delSp modSp add">
        <pc:chgData name="Petra Zbranková" userId="a730b4258fa78840" providerId="LiveId" clId="{7F428810-7964-4493-A11E-40B932C3B3EA}" dt="2019-02-20T12:14:58.439" v="2677" actId="255"/>
        <pc:sldMkLst>
          <pc:docMk/>
          <pc:sldMk cId="3671090906" sldId="262"/>
        </pc:sldMkLst>
        <pc:spChg chg="mod">
          <ac:chgData name="Petra Zbranková" userId="a730b4258fa78840" providerId="LiveId" clId="{7F428810-7964-4493-A11E-40B932C3B3EA}" dt="2019-02-19T14:55:51.419" v="546" actId="6549"/>
          <ac:spMkLst>
            <pc:docMk/>
            <pc:sldMk cId="3671090906" sldId="262"/>
            <ac:spMk id="2" creationId="{4BC473DA-2D90-4A17-B401-13E2FF575D47}"/>
          </ac:spMkLst>
        </pc:spChg>
        <pc:spChg chg="mod">
          <ac:chgData name="Petra Zbranková" userId="a730b4258fa78840" providerId="LiveId" clId="{7F428810-7964-4493-A11E-40B932C3B3EA}" dt="2019-02-20T12:14:58.439" v="2677" actId="255"/>
          <ac:spMkLst>
            <pc:docMk/>
            <pc:sldMk cId="3671090906" sldId="262"/>
            <ac:spMk id="3" creationId="{75413944-4C11-4BFF-BC10-664F16185697}"/>
          </ac:spMkLst>
        </pc:spChg>
        <pc:spChg chg="del">
          <ac:chgData name="Petra Zbranková" userId="a730b4258fa78840" providerId="LiveId" clId="{7F428810-7964-4493-A11E-40B932C3B3EA}" dt="2019-02-20T11:01:14.049" v="2013"/>
          <ac:spMkLst>
            <pc:docMk/>
            <pc:sldMk cId="3671090906" sldId="262"/>
            <ac:spMk id="5" creationId="{E3F29AE3-40AD-4FB1-A72B-7E17579A7DBF}"/>
          </ac:spMkLst>
        </pc:spChg>
        <pc:graphicFrameChg chg="add mod ord">
          <ac:chgData name="Petra Zbranková" userId="a730b4258fa78840" providerId="LiveId" clId="{7F428810-7964-4493-A11E-40B932C3B3EA}" dt="2019-02-20T11:52:37.369" v="2301" actId="1076"/>
          <ac:graphicFrameMkLst>
            <pc:docMk/>
            <pc:sldMk cId="3671090906" sldId="262"/>
            <ac:graphicFrameMk id="7" creationId="{0714F3DA-2B3F-45D6-9CEE-03494CD01BAB}"/>
          </ac:graphicFrameMkLst>
        </pc:graphicFrameChg>
        <pc:graphicFrameChg chg="add mod">
          <ac:chgData name="Petra Zbranková" userId="a730b4258fa78840" providerId="LiveId" clId="{7F428810-7964-4493-A11E-40B932C3B3EA}" dt="2019-02-20T11:52:30.515" v="2299" actId="1076"/>
          <ac:graphicFrameMkLst>
            <pc:docMk/>
            <pc:sldMk cId="3671090906" sldId="262"/>
            <ac:graphicFrameMk id="8" creationId="{108D564A-11A1-465D-B2F4-A71E3C49D757}"/>
          </ac:graphicFrameMkLst>
        </pc:graphicFrameChg>
        <pc:picChg chg="mod">
          <ac:chgData name="Petra Zbranková" userId="a730b4258fa78840" providerId="LiveId" clId="{7F428810-7964-4493-A11E-40B932C3B3EA}" dt="2019-02-20T11:52:24.004" v="2296" actId="1076"/>
          <ac:picMkLst>
            <pc:docMk/>
            <pc:sldMk cId="3671090906" sldId="262"/>
            <ac:picMk id="4" creationId="{4D9EF045-BD5E-41B0-B143-677CD7464535}"/>
          </ac:picMkLst>
        </pc:picChg>
      </pc:sldChg>
      <pc:sldChg chg="addSp delSp modSp add">
        <pc:chgData name="Petra Zbranková" userId="a730b4258fa78840" providerId="LiveId" clId="{7F428810-7964-4493-A11E-40B932C3B3EA}" dt="2019-02-20T12:10:02.544" v="2601" actId="20577"/>
        <pc:sldMkLst>
          <pc:docMk/>
          <pc:sldMk cId="1775511028" sldId="263"/>
        </pc:sldMkLst>
        <pc:spChg chg="mod">
          <ac:chgData name="Petra Zbranková" userId="a730b4258fa78840" providerId="LiveId" clId="{7F428810-7964-4493-A11E-40B932C3B3EA}" dt="2019-02-19T14:57:42.447" v="559" actId="6549"/>
          <ac:spMkLst>
            <pc:docMk/>
            <pc:sldMk cId="1775511028" sldId="263"/>
            <ac:spMk id="2" creationId="{4BC473DA-2D90-4A17-B401-13E2FF575D47}"/>
          </ac:spMkLst>
        </pc:spChg>
        <pc:spChg chg="mod">
          <ac:chgData name="Petra Zbranková" userId="a730b4258fa78840" providerId="LiveId" clId="{7F428810-7964-4493-A11E-40B932C3B3EA}" dt="2019-02-20T12:10:02.544" v="2601" actId="20577"/>
          <ac:spMkLst>
            <pc:docMk/>
            <pc:sldMk cId="1775511028" sldId="263"/>
            <ac:spMk id="3" creationId="{75413944-4C11-4BFF-BC10-664F16185697}"/>
          </ac:spMkLst>
        </pc:spChg>
        <pc:spChg chg="del">
          <ac:chgData name="Petra Zbranková" userId="a730b4258fa78840" providerId="LiveId" clId="{7F428810-7964-4493-A11E-40B932C3B3EA}" dt="2019-02-20T11:01:14.049" v="2013"/>
          <ac:spMkLst>
            <pc:docMk/>
            <pc:sldMk cId="1775511028" sldId="263"/>
            <ac:spMk id="5" creationId="{DE11DAC7-4351-409A-B325-C7980E10574F}"/>
          </ac:spMkLst>
        </pc:spChg>
        <pc:graphicFrameChg chg="add del">
          <ac:chgData name="Petra Zbranková" userId="a730b4258fa78840" providerId="LiveId" clId="{7F428810-7964-4493-A11E-40B932C3B3EA}" dt="2019-02-19T14:59:26.558" v="574" actId="478"/>
          <ac:graphicFrameMkLst>
            <pc:docMk/>
            <pc:sldMk cId="1775511028" sldId="263"/>
            <ac:graphicFrameMk id="7" creationId="{0714F3DA-2B3F-45D6-9CEE-03494CD01BAB}"/>
          </ac:graphicFrameMkLst>
        </pc:graphicFrameChg>
        <pc:graphicFrameChg chg="add del">
          <ac:chgData name="Petra Zbranková" userId="a730b4258fa78840" providerId="LiveId" clId="{7F428810-7964-4493-A11E-40B932C3B3EA}" dt="2019-02-19T14:59:27.120" v="575" actId="478"/>
          <ac:graphicFrameMkLst>
            <pc:docMk/>
            <pc:sldMk cId="1775511028" sldId="263"/>
            <ac:graphicFrameMk id="8" creationId="{108D564A-11A1-465D-B2F4-A71E3C49D757}"/>
          </ac:graphicFrameMkLst>
        </pc:graphicFrameChg>
      </pc:sldChg>
      <pc:sldChg chg="delSp modSp add">
        <pc:chgData name="Petra Zbranková" userId="a730b4258fa78840" providerId="LiveId" clId="{7F428810-7964-4493-A11E-40B932C3B3EA}" dt="2019-02-20T11:53:35.968" v="2317" actId="948"/>
        <pc:sldMkLst>
          <pc:docMk/>
          <pc:sldMk cId="2961509489" sldId="264"/>
        </pc:sldMkLst>
        <pc:spChg chg="mod">
          <ac:chgData name="Petra Zbranková" userId="a730b4258fa78840" providerId="LiveId" clId="{7F428810-7964-4493-A11E-40B932C3B3EA}" dt="2019-02-20T11:53:35.968" v="2317" actId="948"/>
          <ac:spMkLst>
            <pc:docMk/>
            <pc:sldMk cId="2961509489" sldId="264"/>
            <ac:spMk id="3" creationId="{75413944-4C11-4BFF-BC10-664F16185697}"/>
          </ac:spMkLst>
        </pc:spChg>
        <pc:spChg chg="del">
          <ac:chgData name="Petra Zbranková" userId="a730b4258fa78840" providerId="LiveId" clId="{7F428810-7964-4493-A11E-40B932C3B3EA}" dt="2019-02-20T11:01:14.049" v="2013"/>
          <ac:spMkLst>
            <pc:docMk/>
            <pc:sldMk cId="2961509489" sldId="264"/>
            <ac:spMk id="5" creationId="{A63D53EC-EE3A-4A22-867F-89629BC26927}"/>
          </ac:spMkLst>
        </pc:spChg>
        <pc:graphicFrameChg chg="del">
          <ac:chgData name="Petra Zbranková" userId="a730b4258fa78840" providerId="LiveId" clId="{7F428810-7964-4493-A11E-40B932C3B3EA}" dt="2019-02-19T15:00:01.567" v="585" actId="478"/>
          <ac:graphicFrameMkLst>
            <pc:docMk/>
            <pc:sldMk cId="2961509489" sldId="264"/>
            <ac:graphicFrameMk id="7" creationId="{0714F3DA-2B3F-45D6-9CEE-03494CD01BAB}"/>
          </ac:graphicFrameMkLst>
        </pc:graphicFrameChg>
        <pc:graphicFrameChg chg="del">
          <ac:chgData name="Petra Zbranková" userId="a730b4258fa78840" providerId="LiveId" clId="{7F428810-7964-4493-A11E-40B932C3B3EA}" dt="2019-02-19T15:00:02.046" v="586" actId="478"/>
          <ac:graphicFrameMkLst>
            <pc:docMk/>
            <pc:sldMk cId="2961509489" sldId="264"/>
            <ac:graphicFrameMk id="8" creationId="{108D564A-11A1-465D-B2F4-A71E3C49D757}"/>
          </ac:graphicFrameMkLst>
        </pc:graphicFrameChg>
      </pc:sldChg>
      <pc:sldChg chg="addSp delSp modSp add ord">
        <pc:chgData name="Petra Zbranková" userId="a730b4258fa78840" providerId="LiveId" clId="{7F428810-7964-4493-A11E-40B932C3B3EA}" dt="2019-02-20T12:32:02.218" v="2678" actId="404"/>
        <pc:sldMkLst>
          <pc:docMk/>
          <pc:sldMk cId="2844954638" sldId="265"/>
        </pc:sldMkLst>
        <pc:spChg chg="mod">
          <ac:chgData name="Petra Zbranková" userId="a730b4258fa78840" providerId="LiveId" clId="{7F428810-7964-4493-A11E-40B932C3B3EA}" dt="2019-02-19T15:10:12.659" v="632" actId="255"/>
          <ac:spMkLst>
            <pc:docMk/>
            <pc:sldMk cId="2844954638" sldId="265"/>
            <ac:spMk id="2" creationId="{4BC473DA-2D90-4A17-B401-13E2FF575D47}"/>
          </ac:spMkLst>
        </pc:spChg>
        <pc:spChg chg="mod">
          <ac:chgData name="Petra Zbranková" userId="a730b4258fa78840" providerId="LiveId" clId="{7F428810-7964-4493-A11E-40B932C3B3EA}" dt="2019-02-20T12:32:02.218" v="2678" actId="404"/>
          <ac:spMkLst>
            <pc:docMk/>
            <pc:sldMk cId="2844954638" sldId="265"/>
            <ac:spMk id="3" creationId="{75413944-4C11-4BFF-BC10-664F16185697}"/>
          </ac:spMkLst>
        </pc:spChg>
        <pc:spChg chg="del">
          <ac:chgData name="Petra Zbranková" userId="a730b4258fa78840" providerId="LiveId" clId="{7F428810-7964-4493-A11E-40B932C3B3EA}" dt="2019-02-20T11:01:14.049" v="2013"/>
          <ac:spMkLst>
            <pc:docMk/>
            <pc:sldMk cId="2844954638" sldId="265"/>
            <ac:spMk id="5" creationId="{E382BD37-6755-45CF-9952-616CB831B270}"/>
          </ac:spMkLst>
        </pc:spChg>
        <pc:picChg chg="add del mod">
          <ac:chgData name="Petra Zbranková" userId="a730b4258fa78840" providerId="LiveId" clId="{7F428810-7964-4493-A11E-40B932C3B3EA}" dt="2019-02-20T11:37:24.685" v="2211" actId="478"/>
          <ac:picMkLst>
            <pc:docMk/>
            <pc:sldMk cId="2844954638" sldId="265"/>
            <ac:picMk id="8" creationId="{980644DD-3605-4DFA-9094-A63BC19A1CC1}"/>
          </ac:picMkLst>
        </pc:picChg>
      </pc:sldChg>
      <pc:sldChg chg="delSp modSp add">
        <pc:chgData name="Petra Zbranková" userId="a730b4258fa78840" providerId="LiveId" clId="{7F428810-7964-4493-A11E-40B932C3B3EA}" dt="2019-02-20T11:54:32.791" v="2326" actId="948"/>
        <pc:sldMkLst>
          <pc:docMk/>
          <pc:sldMk cId="2038137400" sldId="266"/>
        </pc:sldMkLst>
        <pc:spChg chg="mod">
          <ac:chgData name="Petra Zbranková" userId="a730b4258fa78840" providerId="LiveId" clId="{7F428810-7964-4493-A11E-40B932C3B3EA}" dt="2019-02-19T15:10:28.204" v="635" actId="255"/>
          <ac:spMkLst>
            <pc:docMk/>
            <pc:sldMk cId="2038137400" sldId="266"/>
            <ac:spMk id="2" creationId="{4BC473DA-2D90-4A17-B401-13E2FF575D47}"/>
          </ac:spMkLst>
        </pc:spChg>
        <pc:spChg chg="mod">
          <ac:chgData name="Petra Zbranková" userId="a730b4258fa78840" providerId="LiveId" clId="{7F428810-7964-4493-A11E-40B932C3B3EA}" dt="2019-02-20T11:54:32.791" v="2326" actId="948"/>
          <ac:spMkLst>
            <pc:docMk/>
            <pc:sldMk cId="2038137400" sldId="266"/>
            <ac:spMk id="3" creationId="{75413944-4C11-4BFF-BC10-664F16185697}"/>
          </ac:spMkLst>
        </pc:spChg>
        <pc:spChg chg="del">
          <ac:chgData name="Petra Zbranková" userId="a730b4258fa78840" providerId="LiveId" clId="{7F428810-7964-4493-A11E-40B932C3B3EA}" dt="2019-02-20T11:01:14.049" v="2013"/>
          <ac:spMkLst>
            <pc:docMk/>
            <pc:sldMk cId="2038137400" sldId="266"/>
            <ac:spMk id="5" creationId="{09E98B3F-1F0A-4A13-900A-36C85C375642}"/>
          </ac:spMkLst>
        </pc:spChg>
      </pc:sldChg>
      <pc:sldChg chg="addSp delSp modSp add ord">
        <pc:chgData name="Petra Zbranková" userId="a730b4258fa78840" providerId="LiveId" clId="{7F428810-7964-4493-A11E-40B932C3B3EA}" dt="2019-02-20T12:13:56.149" v="2657" actId="1035"/>
        <pc:sldMkLst>
          <pc:docMk/>
          <pc:sldMk cId="2135941245" sldId="267"/>
        </pc:sldMkLst>
        <pc:spChg chg="mod">
          <ac:chgData name="Petra Zbranková" userId="a730b4258fa78840" providerId="LiveId" clId="{7F428810-7964-4493-A11E-40B932C3B3EA}" dt="2019-02-19T16:54:15.911" v="1024" actId="14100"/>
          <ac:spMkLst>
            <pc:docMk/>
            <pc:sldMk cId="2135941245" sldId="267"/>
            <ac:spMk id="2" creationId="{4BC473DA-2D90-4A17-B401-13E2FF575D47}"/>
          </ac:spMkLst>
        </pc:spChg>
        <pc:spChg chg="add del mod ord">
          <ac:chgData name="Petra Zbranková" userId="a730b4258fa78840" providerId="LiveId" clId="{7F428810-7964-4493-A11E-40B932C3B3EA}" dt="2019-02-20T09:59:14.991" v="1654" actId="478"/>
          <ac:spMkLst>
            <pc:docMk/>
            <pc:sldMk cId="2135941245" sldId="267"/>
            <ac:spMk id="3" creationId="{1D7F0379-DF3D-4E83-810B-2C7ED6E65E52}"/>
          </ac:spMkLst>
        </pc:spChg>
        <pc:spChg chg="del mod">
          <ac:chgData name="Petra Zbranková" userId="a730b4258fa78840" providerId="LiveId" clId="{7F428810-7964-4493-A11E-40B932C3B3EA}" dt="2019-02-19T15:17:11.106" v="695" actId="478"/>
          <ac:spMkLst>
            <pc:docMk/>
            <pc:sldMk cId="2135941245" sldId="267"/>
            <ac:spMk id="3" creationId="{75413944-4C11-4BFF-BC10-664F16185697}"/>
          </ac:spMkLst>
        </pc:spChg>
        <pc:spChg chg="del">
          <ac:chgData name="Petra Zbranková" userId="a730b4258fa78840" providerId="LiveId" clId="{7F428810-7964-4493-A11E-40B932C3B3EA}" dt="2019-02-20T11:01:14.049" v="2013"/>
          <ac:spMkLst>
            <pc:docMk/>
            <pc:sldMk cId="2135941245" sldId="267"/>
            <ac:spMk id="5" creationId="{BBA07CB0-1A56-446E-8676-633F41C3BD13}"/>
          </ac:spMkLst>
        </pc:spChg>
        <pc:spChg chg="add mod">
          <ac:chgData name="Petra Zbranková" userId="a730b4258fa78840" providerId="LiveId" clId="{7F428810-7964-4493-A11E-40B932C3B3EA}" dt="2019-02-19T16:53:59.688" v="1017"/>
          <ac:spMkLst>
            <pc:docMk/>
            <pc:sldMk cId="2135941245" sldId="267"/>
            <ac:spMk id="11" creationId="{C8A3D5E3-E80E-40A5-8072-99F1EAD09187}"/>
          </ac:spMkLst>
        </pc:spChg>
        <pc:spChg chg="add del mod ord">
          <ac:chgData name="Petra Zbranková" userId="a730b4258fa78840" providerId="LiveId" clId="{7F428810-7964-4493-A11E-40B932C3B3EA}" dt="2019-02-20T09:59:08.822" v="1647"/>
          <ac:spMkLst>
            <pc:docMk/>
            <pc:sldMk cId="2135941245" sldId="267"/>
            <ac:spMk id="12" creationId="{34136D51-B0CD-434C-8AED-87D7CB4FACE2}"/>
          </ac:spMkLst>
        </pc:spChg>
        <pc:spChg chg="add del mod">
          <ac:chgData name="Petra Zbranková" userId="a730b4258fa78840" providerId="LiveId" clId="{7F428810-7964-4493-A11E-40B932C3B3EA}" dt="2019-02-19T16:56:52.906" v="1060" actId="478"/>
          <ac:spMkLst>
            <pc:docMk/>
            <pc:sldMk cId="2135941245" sldId="267"/>
            <ac:spMk id="12" creationId="{8FAE9490-4409-4D65-B4A0-4CD5FFE0B8DA}"/>
          </ac:spMkLst>
        </pc:spChg>
        <pc:spChg chg="add mod">
          <ac:chgData name="Petra Zbranková" userId="a730b4258fa78840" providerId="LiveId" clId="{7F428810-7964-4493-A11E-40B932C3B3EA}" dt="2019-02-20T11:54:50.763" v="2329" actId="14100"/>
          <ac:spMkLst>
            <pc:docMk/>
            <pc:sldMk cId="2135941245" sldId="267"/>
            <ac:spMk id="13" creationId="{6AEB8797-4506-47B9-9B25-EAAEADFE2367}"/>
          </ac:spMkLst>
        </pc:spChg>
        <pc:picChg chg="mod">
          <ac:chgData name="Petra Zbranková" userId="a730b4258fa78840" providerId="LiveId" clId="{7F428810-7964-4493-A11E-40B932C3B3EA}" dt="2019-02-20T11:06:02.241" v="2022" actId="29295"/>
          <ac:picMkLst>
            <pc:docMk/>
            <pc:sldMk cId="2135941245" sldId="267"/>
            <ac:picMk id="4" creationId="{4D9EF045-BD5E-41B0-B143-677CD7464535}"/>
          </ac:picMkLst>
        </pc:picChg>
        <pc:picChg chg="add mod ord">
          <ac:chgData name="Petra Zbranková" userId="a730b4258fa78840" providerId="LiveId" clId="{7F428810-7964-4493-A11E-40B932C3B3EA}" dt="2019-02-20T11:59:22.301" v="2502" actId="1366"/>
          <ac:picMkLst>
            <pc:docMk/>
            <pc:sldMk cId="2135941245" sldId="267"/>
            <ac:picMk id="7" creationId="{80DA2563-C407-4673-A4C4-D74442F254AF}"/>
          </ac:picMkLst>
        </pc:picChg>
        <pc:picChg chg="add mod">
          <ac:chgData name="Petra Zbranková" userId="a730b4258fa78840" providerId="LiveId" clId="{7F428810-7964-4493-A11E-40B932C3B3EA}" dt="2019-02-20T12:13:53.900" v="2656" actId="1038"/>
          <ac:picMkLst>
            <pc:docMk/>
            <pc:sldMk cId="2135941245" sldId="267"/>
            <ac:picMk id="8" creationId="{F54B1C82-A855-42D2-93AB-CFE9E7478B6F}"/>
          </ac:picMkLst>
        </pc:picChg>
        <pc:picChg chg="add mod ord">
          <ac:chgData name="Petra Zbranková" userId="a730b4258fa78840" providerId="LiveId" clId="{7F428810-7964-4493-A11E-40B932C3B3EA}" dt="2019-02-20T12:13:53.050" v="2654" actId="1038"/>
          <ac:picMkLst>
            <pc:docMk/>
            <pc:sldMk cId="2135941245" sldId="267"/>
            <ac:picMk id="9" creationId="{93A001B2-7CB2-4A60-BD9D-AFB058EA29CA}"/>
          </ac:picMkLst>
        </pc:picChg>
        <pc:picChg chg="add mod">
          <ac:chgData name="Petra Zbranková" userId="a730b4258fa78840" providerId="LiveId" clId="{7F428810-7964-4493-A11E-40B932C3B3EA}" dt="2019-02-20T12:13:56.149" v="2657" actId="1035"/>
          <ac:picMkLst>
            <pc:docMk/>
            <pc:sldMk cId="2135941245" sldId="267"/>
            <ac:picMk id="10" creationId="{575D8434-0E8E-47E5-B396-0230264F4E46}"/>
          </ac:picMkLst>
        </pc:picChg>
      </pc:sldChg>
      <pc:sldChg chg="addSp delSp modSp add">
        <pc:chgData name="Petra Zbranková" userId="a730b4258fa78840" providerId="LiveId" clId="{7F428810-7964-4493-A11E-40B932C3B3EA}" dt="2019-02-20T12:13:48.996" v="2650" actId="1035"/>
        <pc:sldMkLst>
          <pc:docMk/>
          <pc:sldMk cId="2114559379" sldId="268"/>
        </pc:sldMkLst>
        <pc:spChg chg="mod">
          <ac:chgData name="Petra Zbranková" userId="a730b4258fa78840" providerId="LiveId" clId="{7F428810-7964-4493-A11E-40B932C3B3EA}" dt="2019-02-19T16:54:44.628" v="1033" actId="255"/>
          <ac:spMkLst>
            <pc:docMk/>
            <pc:sldMk cId="2114559379" sldId="268"/>
            <ac:spMk id="2" creationId="{4BC473DA-2D90-4A17-B401-13E2FF575D47}"/>
          </ac:spMkLst>
        </pc:spChg>
        <pc:spChg chg="del">
          <ac:chgData name="Petra Zbranková" userId="a730b4258fa78840" providerId="LiveId" clId="{7F428810-7964-4493-A11E-40B932C3B3EA}" dt="2019-02-20T11:01:14.049" v="2013"/>
          <ac:spMkLst>
            <pc:docMk/>
            <pc:sldMk cId="2114559379" sldId="268"/>
            <ac:spMk id="3" creationId="{D857B5C2-9001-4CAD-AA48-59B65A053672}"/>
          </ac:spMkLst>
        </pc:spChg>
        <pc:spChg chg="mod">
          <ac:chgData name="Petra Zbranková" userId="a730b4258fa78840" providerId="LiveId" clId="{7F428810-7964-4493-A11E-40B932C3B3EA}" dt="2019-02-19T16:54:24.699" v="1025"/>
          <ac:spMkLst>
            <pc:docMk/>
            <pc:sldMk cId="2114559379" sldId="268"/>
            <ac:spMk id="11" creationId="{C8A3D5E3-E80E-40A5-8072-99F1EAD09187}"/>
          </ac:spMkLst>
        </pc:spChg>
        <pc:spChg chg="del mod">
          <ac:chgData name="Petra Zbranková" userId="a730b4258fa78840" providerId="LiveId" clId="{7F428810-7964-4493-A11E-40B932C3B3EA}" dt="2019-02-19T17:09:01.313" v="1240" actId="478"/>
          <ac:spMkLst>
            <pc:docMk/>
            <pc:sldMk cId="2114559379" sldId="268"/>
            <ac:spMk id="12" creationId="{8FAE9490-4409-4D65-B4A0-4CD5FFE0B8DA}"/>
          </ac:spMkLst>
        </pc:spChg>
        <pc:spChg chg="add mod">
          <ac:chgData name="Petra Zbranková" userId="a730b4258fa78840" providerId="LiveId" clId="{7F428810-7964-4493-A11E-40B932C3B3EA}" dt="2019-02-20T11:55:18.526" v="2333" actId="14100"/>
          <ac:spMkLst>
            <pc:docMk/>
            <pc:sldMk cId="2114559379" sldId="268"/>
            <ac:spMk id="13" creationId="{D3EA15F3-8570-4500-861A-28B92DCFAD6E}"/>
          </ac:spMkLst>
        </pc:spChg>
        <pc:picChg chg="mod">
          <ac:chgData name="Petra Zbranková" userId="a730b4258fa78840" providerId="LiveId" clId="{7F428810-7964-4493-A11E-40B932C3B3EA}" dt="2019-02-20T11:56:38.476" v="2357" actId="1076"/>
          <ac:picMkLst>
            <pc:docMk/>
            <pc:sldMk cId="2114559379" sldId="268"/>
            <ac:picMk id="4" creationId="{4D9EF045-BD5E-41B0-B143-677CD7464535}"/>
          </ac:picMkLst>
        </pc:picChg>
        <pc:picChg chg="del mod">
          <ac:chgData name="Petra Zbranková" userId="a730b4258fa78840" providerId="LiveId" clId="{7F428810-7964-4493-A11E-40B932C3B3EA}" dt="2019-02-19T16:54:54.688" v="1035" actId="478"/>
          <ac:picMkLst>
            <pc:docMk/>
            <pc:sldMk cId="2114559379" sldId="268"/>
            <ac:picMk id="7" creationId="{80DA2563-C407-4673-A4C4-D74442F254AF}"/>
          </ac:picMkLst>
        </pc:picChg>
        <pc:picChg chg="del">
          <ac:chgData name="Petra Zbranková" userId="a730b4258fa78840" providerId="LiveId" clId="{7F428810-7964-4493-A11E-40B932C3B3EA}" dt="2019-02-19T17:08:48.013" v="1236" actId="478"/>
          <ac:picMkLst>
            <pc:docMk/>
            <pc:sldMk cId="2114559379" sldId="268"/>
            <ac:picMk id="8" creationId="{F54B1C82-A855-42D2-93AB-CFE9E7478B6F}"/>
          </ac:picMkLst>
        </pc:picChg>
        <pc:picChg chg="del">
          <ac:chgData name="Petra Zbranková" userId="a730b4258fa78840" providerId="LiveId" clId="{7F428810-7964-4493-A11E-40B932C3B3EA}" dt="2019-02-19T17:08:48.875" v="1237" actId="478"/>
          <ac:picMkLst>
            <pc:docMk/>
            <pc:sldMk cId="2114559379" sldId="268"/>
            <ac:picMk id="9" creationId="{93A001B2-7CB2-4A60-BD9D-AFB058EA29CA}"/>
          </ac:picMkLst>
        </pc:picChg>
        <pc:picChg chg="del">
          <ac:chgData name="Petra Zbranková" userId="a730b4258fa78840" providerId="LiveId" clId="{7F428810-7964-4493-A11E-40B932C3B3EA}" dt="2019-02-19T17:08:47.482" v="1235" actId="478"/>
          <ac:picMkLst>
            <pc:docMk/>
            <pc:sldMk cId="2114559379" sldId="268"/>
            <ac:picMk id="10" creationId="{575D8434-0E8E-47E5-B396-0230264F4E46}"/>
          </ac:picMkLst>
        </pc:picChg>
        <pc:picChg chg="add mod">
          <ac:chgData name="Petra Zbranková" userId="a730b4258fa78840" providerId="LiveId" clId="{7F428810-7964-4493-A11E-40B932C3B3EA}" dt="2019-02-20T11:59:29.631" v="2503" actId="1366"/>
          <ac:picMkLst>
            <pc:docMk/>
            <pc:sldMk cId="2114559379" sldId="268"/>
            <ac:picMk id="14" creationId="{5B995B7C-BDE8-4907-8718-7A78D5C6F345}"/>
          </ac:picMkLst>
        </pc:picChg>
        <pc:picChg chg="add mod">
          <ac:chgData name="Petra Zbranková" userId="a730b4258fa78840" providerId="LiveId" clId="{7F428810-7964-4493-A11E-40B932C3B3EA}" dt="2019-02-20T12:13:47.318" v="2646" actId="1038"/>
          <ac:picMkLst>
            <pc:docMk/>
            <pc:sldMk cId="2114559379" sldId="268"/>
            <ac:picMk id="15" creationId="{19546F2B-FBC6-459B-936D-4E149A97079C}"/>
          </ac:picMkLst>
        </pc:picChg>
        <pc:picChg chg="add mod">
          <ac:chgData name="Petra Zbranková" userId="a730b4258fa78840" providerId="LiveId" clId="{7F428810-7964-4493-A11E-40B932C3B3EA}" dt="2019-02-20T12:13:48.996" v="2650" actId="1035"/>
          <ac:picMkLst>
            <pc:docMk/>
            <pc:sldMk cId="2114559379" sldId="268"/>
            <ac:picMk id="16" creationId="{9A4B7319-CFED-4566-A498-25F18D75F67C}"/>
          </ac:picMkLst>
        </pc:picChg>
      </pc:sldChg>
      <pc:sldChg chg="add del">
        <pc:chgData name="Petra Zbranková" userId="a730b4258fa78840" providerId="LiveId" clId="{7F428810-7964-4493-A11E-40B932C3B3EA}" dt="2019-02-19T16:55:11.856" v="1037" actId="2696"/>
        <pc:sldMkLst>
          <pc:docMk/>
          <pc:sldMk cId="3211398559" sldId="269"/>
        </pc:sldMkLst>
      </pc:sldChg>
      <pc:sldChg chg="addSp delSp modSp add">
        <pc:chgData name="Petra Zbranková" userId="a730b4258fa78840" providerId="LiveId" clId="{7F428810-7964-4493-A11E-40B932C3B3EA}" dt="2019-02-20T12:01:18.769" v="2526" actId="948"/>
        <pc:sldMkLst>
          <pc:docMk/>
          <pc:sldMk cId="1022487804" sldId="270"/>
        </pc:sldMkLst>
        <pc:spChg chg="mod">
          <ac:chgData name="Petra Zbranková" userId="a730b4258fa78840" providerId="LiveId" clId="{7F428810-7964-4493-A11E-40B932C3B3EA}" dt="2019-02-19T16:55:33.390" v="1046" actId="14100"/>
          <ac:spMkLst>
            <pc:docMk/>
            <pc:sldMk cId="1022487804" sldId="270"/>
            <ac:spMk id="2" creationId="{4BC473DA-2D90-4A17-B401-13E2FF575D47}"/>
          </ac:spMkLst>
        </pc:spChg>
        <pc:spChg chg="del">
          <ac:chgData name="Petra Zbranková" userId="a730b4258fa78840" providerId="LiveId" clId="{7F428810-7964-4493-A11E-40B932C3B3EA}" dt="2019-02-20T11:01:14.049" v="2013"/>
          <ac:spMkLst>
            <pc:docMk/>
            <pc:sldMk cId="1022487804" sldId="270"/>
            <ac:spMk id="3" creationId="{6A7D6CE4-9D64-4FFD-BB47-2E65E0A4D451}"/>
          </ac:spMkLst>
        </pc:spChg>
        <pc:spChg chg="mod">
          <ac:chgData name="Petra Zbranková" userId="a730b4258fa78840" providerId="LiveId" clId="{7F428810-7964-4493-A11E-40B932C3B3EA}" dt="2019-02-19T16:55:21.192" v="1038"/>
          <ac:spMkLst>
            <pc:docMk/>
            <pc:sldMk cId="1022487804" sldId="270"/>
            <ac:spMk id="11" creationId="{C8A3D5E3-E80E-40A5-8072-99F1EAD09187}"/>
          </ac:spMkLst>
        </pc:spChg>
        <pc:spChg chg="add del mod">
          <ac:chgData name="Petra Zbranková" userId="a730b4258fa78840" providerId="LiveId" clId="{7F428810-7964-4493-A11E-40B932C3B3EA}" dt="2019-02-19T17:13:35.007" v="1288"/>
          <ac:spMkLst>
            <pc:docMk/>
            <pc:sldMk cId="1022487804" sldId="270"/>
            <ac:spMk id="12" creationId="{8FAE9490-4409-4D65-B4A0-4CD5FFE0B8DA}"/>
          </ac:spMkLst>
        </pc:spChg>
        <pc:spChg chg="add mod">
          <ac:chgData name="Petra Zbranková" userId="a730b4258fa78840" providerId="LiveId" clId="{7F428810-7964-4493-A11E-40B932C3B3EA}" dt="2019-02-20T12:01:18.769" v="2526" actId="948"/>
          <ac:spMkLst>
            <pc:docMk/>
            <pc:sldMk cId="1022487804" sldId="270"/>
            <ac:spMk id="15" creationId="{7F684709-5286-4DEC-AE38-B4AF9928B74D}"/>
          </ac:spMkLst>
        </pc:spChg>
        <pc:picChg chg="del">
          <ac:chgData name="Petra Zbranková" userId="a730b4258fa78840" providerId="LiveId" clId="{7F428810-7964-4493-A11E-40B932C3B3EA}" dt="2019-02-19T17:12:29.738" v="1276" actId="478"/>
          <ac:picMkLst>
            <pc:docMk/>
            <pc:sldMk cId="1022487804" sldId="270"/>
            <ac:picMk id="7" creationId="{80DA2563-C407-4673-A4C4-D74442F254AF}"/>
          </ac:picMkLst>
        </pc:picChg>
        <pc:picChg chg="del">
          <ac:chgData name="Petra Zbranková" userId="a730b4258fa78840" providerId="LiveId" clId="{7F428810-7964-4493-A11E-40B932C3B3EA}" dt="2019-02-19T17:12:26.910" v="1274" actId="478"/>
          <ac:picMkLst>
            <pc:docMk/>
            <pc:sldMk cId="1022487804" sldId="270"/>
            <ac:picMk id="8" creationId="{F54B1C82-A855-42D2-93AB-CFE9E7478B6F}"/>
          </ac:picMkLst>
        </pc:picChg>
        <pc:picChg chg="del">
          <ac:chgData name="Petra Zbranková" userId="a730b4258fa78840" providerId="LiveId" clId="{7F428810-7964-4493-A11E-40B932C3B3EA}" dt="2019-02-19T17:12:25.519" v="1273" actId="478"/>
          <ac:picMkLst>
            <pc:docMk/>
            <pc:sldMk cId="1022487804" sldId="270"/>
            <ac:picMk id="9" creationId="{93A001B2-7CB2-4A60-BD9D-AFB058EA29CA}"/>
          </ac:picMkLst>
        </pc:picChg>
        <pc:picChg chg="del">
          <ac:chgData name="Petra Zbranková" userId="a730b4258fa78840" providerId="LiveId" clId="{7F428810-7964-4493-A11E-40B932C3B3EA}" dt="2019-02-19T17:12:28.281" v="1275" actId="478"/>
          <ac:picMkLst>
            <pc:docMk/>
            <pc:sldMk cId="1022487804" sldId="270"/>
            <ac:picMk id="10" creationId="{575D8434-0E8E-47E5-B396-0230264F4E46}"/>
          </ac:picMkLst>
        </pc:picChg>
        <pc:picChg chg="add mod">
          <ac:chgData name="Petra Zbranková" userId="a730b4258fa78840" providerId="LiveId" clId="{7F428810-7964-4493-A11E-40B932C3B3EA}" dt="2019-02-20T12:01:09.566" v="2524" actId="1076"/>
          <ac:picMkLst>
            <pc:docMk/>
            <pc:sldMk cId="1022487804" sldId="270"/>
            <ac:picMk id="13" creationId="{708BB8FB-BB17-488B-B840-1C7A40DABD0E}"/>
          </ac:picMkLst>
        </pc:picChg>
        <pc:picChg chg="add mod">
          <ac:chgData name="Petra Zbranková" userId="a730b4258fa78840" providerId="LiveId" clId="{7F428810-7964-4493-A11E-40B932C3B3EA}" dt="2019-02-20T12:01:09.566" v="2524" actId="1076"/>
          <ac:picMkLst>
            <pc:docMk/>
            <pc:sldMk cId="1022487804" sldId="270"/>
            <ac:picMk id="14" creationId="{ABAEAFA8-2CA7-4207-85DD-FAB5E8C8E19A}"/>
          </ac:picMkLst>
        </pc:picChg>
      </pc:sldChg>
      <pc:sldChg chg="addSp delSp modSp add">
        <pc:chgData name="Petra Zbranková" userId="a730b4258fa78840" providerId="LiveId" clId="{7F428810-7964-4493-A11E-40B932C3B3EA}" dt="2019-02-20T12:14:02.043" v="2658" actId="1035"/>
        <pc:sldMkLst>
          <pc:docMk/>
          <pc:sldMk cId="459384392" sldId="271"/>
        </pc:sldMkLst>
        <pc:spChg chg="mod">
          <ac:chgData name="Petra Zbranková" userId="a730b4258fa78840" providerId="LiveId" clId="{7F428810-7964-4493-A11E-40B932C3B3EA}" dt="2019-02-19T16:55:50.923" v="1054" actId="255"/>
          <ac:spMkLst>
            <pc:docMk/>
            <pc:sldMk cId="459384392" sldId="271"/>
            <ac:spMk id="2" creationId="{4BC473DA-2D90-4A17-B401-13E2FF575D47}"/>
          </ac:spMkLst>
        </pc:spChg>
        <pc:spChg chg="del">
          <ac:chgData name="Petra Zbranková" userId="a730b4258fa78840" providerId="LiveId" clId="{7F428810-7964-4493-A11E-40B932C3B3EA}" dt="2019-02-20T11:01:14.049" v="2013"/>
          <ac:spMkLst>
            <pc:docMk/>
            <pc:sldMk cId="459384392" sldId="271"/>
            <ac:spMk id="3" creationId="{BFC5AFD8-A6E2-4B33-999A-C03958FD1B03}"/>
          </ac:spMkLst>
        </pc:spChg>
        <pc:spChg chg="mod">
          <ac:chgData name="Petra Zbranková" userId="a730b4258fa78840" providerId="LiveId" clId="{7F428810-7964-4493-A11E-40B932C3B3EA}" dt="2019-02-19T16:55:41.756" v="1047"/>
          <ac:spMkLst>
            <pc:docMk/>
            <pc:sldMk cId="459384392" sldId="271"/>
            <ac:spMk id="11" creationId="{C8A3D5E3-E80E-40A5-8072-99F1EAD09187}"/>
          </ac:spMkLst>
        </pc:spChg>
        <pc:spChg chg="del mod">
          <ac:chgData name="Petra Zbranková" userId="a730b4258fa78840" providerId="LiveId" clId="{7F428810-7964-4493-A11E-40B932C3B3EA}" dt="2019-02-19T17:16:28.239" v="1303" actId="478"/>
          <ac:spMkLst>
            <pc:docMk/>
            <pc:sldMk cId="459384392" sldId="271"/>
            <ac:spMk id="12" creationId="{8FAE9490-4409-4D65-B4A0-4CD5FFE0B8DA}"/>
          </ac:spMkLst>
        </pc:spChg>
        <pc:spChg chg="add mod">
          <ac:chgData name="Petra Zbranková" userId="a730b4258fa78840" providerId="LiveId" clId="{7F428810-7964-4493-A11E-40B932C3B3EA}" dt="2019-02-20T12:02:46.559" v="2547" actId="948"/>
          <ac:spMkLst>
            <pc:docMk/>
            <pc:sldMk cId="459384392" sldId="271"/>
            <ac:spMk id="13" creationId="{21F725A3-B584-4EDA-901E-9DE3DA5CA85B}"/>
          </ac:spMkLst>
        </pc:spChg>
        <pc:picChg chg="del">
          <ac:chgData name="Petra Zbranková" userId="a730b4258fa78840" providerId="LiveId" clId="{7F428810-7964-4493-A11E-40B932C3B3EA}" dt="2019-02-19T17:14:29.538" v="1296" actId="478"/>
          <ac:picMkLst>
            <pc:docMk/>
            <pc:sldMk cId="459384392" sldId="271"/>
            <ac:picMk id="7" creationId="{80DA2563-C407-4673-A4C4-D74442F254AF}"/>
          </ac:picMkLst>
        </pc:picChg>
        <pc:picChg chg="del">
          <ac:chgData name="Petra Zbranková" userId="a730b4258fa78840" providerId="LiveId" clId="{7F428810-7964-4493-A11E-40B932C3B3EA}" dt="2019-02-19T17:14:37.921" v="1299" actId="478"/>
          <ac:picMkLst>
            <pc:docMk/>
            <pc:sldMk cId="459384392" sldId="271"/>
            <ac:picMk id="8" creationId="{F54B1C82-A855-42D2-93AB-CFE9E7478B6F}"/>
          </ac:picMkLst>
        </pc:picChg>
        <pc:picChg chg="del">
          <ac:chgData name="Petra Zbranková" userId="a730b4258fa78840" providerId="LiveId" clId="{7F428810-7964-4493-A11E-40B932C3B3EA}" dt="2019-02-19T17:14:36.228" v="1298" actId="478"/>
          <ac:picMkLst>
            <pc:docMk/>
            <pc:sldMk cId="459384392" sldId="271"/>
            <ac:picMk id="9" creationId="{93A001B2-7CB2-4A60-BD9D-AFB058EA29CA}"/>
          </ac:picMkLst>
        </pc:picChg>
        <pc:picChg chg="del">
          <ac:chgData name="Petra Zbranková" userId="a730b4258fa78840" providerId="LiveId" clId="{7F428810-7964-4493-A11E-40B932C3B3EA}" dt="2019-02-19T17:14:31.016" v="1297" actId="478"/>
          <ac:picMkLst>
            <pc:docMk/>
            <pc:sldMk cId="459384392" sldId="271"/>
            <ac:picMk id="10" creationId="{575D8434-0E8E-47E5-B396-0230264F4E46}"/>
          </ac:picMkLst>
        </pc:picChg>
        <pc:picChg chg="add mod">
          <ac:chgData name="Petra Zbranková" userId="a730b4258fa78840" providerId="LiveId" clId="{7F428810-7964-4493-A11E-40B932C3B3EA}" dt="2019-02-20T12:14:02.043" v="2658" actId="1035"/>
          <ac:picMkLst>
            <pc:docMk/>
            <pc:sldMk cId="459384392" sldId="271"/>
            <ac:picMk id="14" creationId="{406C79AE-6B93-411C-AF09-FB4EE236B32D}"/>
          </ac:picMkLst>
        </pc:picChg>
        <pc:picChg chg="add mod">
          <ac:chgData name="Petra Zbranková" userId="a730b4258fa78840" providerId="LiveId" clId="{7F428810-7964-4493-A11E-40B932C3B3EA}" dt="2019-02-20T12:13:43.608" v="2644" actId="1038"/>
          <ac:picMkLst>
            <pc:docMk/>
            <pc:sldMk cId="459384392" sldId="271"/>
            <ac:picMk id="15" creationId="{2B99D498-F07E-48DF-9401-C76E5B7B4ACA}"/>
          </ac:picMkLst>
        </pc:picChg>
        <pc:picChg chg="add mod">
          <ac:chgData name="Petra Zbranková" userId="a730b4258fa78840" providerId="LiveId" clId="{7F428810-7964-4493-A11E-40B932C3B3EA}" dt="2019-02-20T12:13:36.963" v="2638" actId="1036"/>
          <ac:picMkLst>
            <pc:docMk/>
            <pc:sldMk cId="459384392" sldId="271"/>
            <ac:picMk id="16" creationId="{9E37E4DB-1F0A-4C54-BF3D-3FB32A680EDD}"/>
          </ac:picMkLst>
        </pc:picChg>
      </pc:sldChg>
      <pc:sldChg chg="addSp delSp modSp add">
        <pc:chgData name="Petra Zbranková" userId="a730b4258fa78840" providerId="LiveId" clId="{7F428810-7964-4493-A11E-40B932C3B3EA}" dt="2019-02-20T12:14:05.006" v="2659" actId="1035"/>
        <pc:sldMkLst>
          <pc:docMk/>
          <pc:sldMk cId="47315405" sldId="272"/>
        </pc:sldMkLst>
        <pc:spChg chg="mod">
          <ac:chgData name="Petra Zbranková" userId="a730b4258fa78840" providerId="LiveId" clId="{7F428810-7964-4493-A11E-40B932C3B3EA}" dt="2019-02-19T15:49:06.491" v="810" actId="255"/>
          <ac:spMkLst>
            <pc:docMk/>
            <pc:sldMk cId="47315405" sldId="272"/>
            <ac:spMk id="2" creationId="{4BC473DA-2D90-4A17-B401-13E2FF575D47}"/>
          </ac:spMkLst>
        </pc:spChg>
        <pc:spChg chg="del">
          <ac:chgData name="Petra Zbranková" userId="a730b4258fa78840" providerId="LiveId" clId="{7F428810-7964-4493-A11E-40B932C3B3EA}" dt="2019-02-20T11:01:14.049" v="2013"/>
          <ac:spMkLst>
            <pc:docMk/>
            <pc:sldMk cId="47315405" sldId="272"/>
            <ac:spMk id="3" creationId="{2112F17B-1270-4FF3-867D-032427331529}"/>
          </ac:spMkLst>
        </pc:spChg>
        <pc:spChg chg="del mod">
          <ac:chgData name="Petra Zbranková" userId="a730b4258fa78840" providerId="LiveId" clId="{7F428810-7964-4493-A11E-40B932C3B3EA}" dt="2019-02-19T15:46:42.131" v="790" actId="478"/>
          <ac:spMkLst>
            <pc:docMk/>
            <pc:sldMk cId="47315405" sldId="272"/>
            <ac:spMk id="11" creationId="{C8A3D5E3-E80E-40A5-8072-99F1EAD09187}"/>
          </ac:spMkLst>
        </pc:spChg>
        <pc:spChg chg="del mod">
          <ac:chgData name="Petra Zbranková" userId="a730b4258fa78840" providerId="LiveId" clId="{7F428810-7964-4493-A11E-40B932C3B3EA}" dt="2019-02-19T17:20:27.161" v="1340" actId="478"/>
          <ac:spMkLst>
            <pc:docMk/>
            <pc:sldMk cId="47315405" sldId="272"/>
            <ac:spMk id="12" creationId="{8FAE9490-4409-4D65-B4A0-4CD5FFE0B8DA}"/>
          </ac:spMkLst>
        </pc:spChg>
        <pc:spChg chg="add mod">
          <ac:chgData name="Petra Zbranková" userId="a730b4258fa78840" providerId="LiveId" clId="{7F428810-7964-4493-A11E-40B932C3B3EA}" dt="2019-02-20T12:03:49.297" v="2556" actId="948"/>
          <ac:spMkLst>
            <pc:docMk/>
            <pc:sldMk cId="47315405" sldId="272"/>
            <ac:spMk id="13" creationId="{6C614464-2993-4FA7-88FD-C9FF71BEAF43}"/>
          </ac:spMkLst>
        </pc:spChg>
        <pc:picChg chg="del">
          <ac:chgData name="Petra Zbranková" userId="a730b4258fa78840" providerId="LiveId" clId="{7F428810-7964-4493-A11E-40B932C3B3EA}" dt="2019-02-19T15:34:33.354" v="739" actId="478"/>
          <ac:picMkLst>
            <pc:docMk/>
            <pc:sldMk cId="47315405" sldId="272"/>
            <ac:picMk id="7" creationId="{80DA2563-C407-4673-A4C4-D74442F254AF}"/>
          </ac:picMkLst>
        </pc:picChg>
        <pc:picChg chg="del">
          <ac:chgData name="Petra Zbranková" userId="a730b4258fa78840" providerId="LiveId" clId="{7F428810-7964-4493-A11E-40B932C3B3EA}" dt="2019-02-19T15:34:35.599" v="741" actId="478"/>
          <ac:picMkLst>
            <pc:docMk/>
            <pc:sldMk cId="47315405" sldId="272"/>
            <ac:picMk id="8" creationId="{F54B1C82-A855-42D2-93AB-CFE9E7478B6F}"/>
          </ac:picMkLst>
        </pc:picChg>
        <pc:picChg chg="del">
          <ac:chgData name="Petra Zbranková" userId="a730b4258fa78840" providerId="LiveId" clId="{7F428810-7964-4493-A11E-40B932C3B3EA}" dt="2019-02-19T15:34:36.329" v="742" actId="478"/>
          <ac:picMkLst>
            <pc:docMk/>
            <pc:sldMk cId="47315405" sldId="272"/>
            <ac:picMk id="9" creationId="{93A001B2-7CB2-4A60-BD9D-AFB058EA29CA}"/>
          </ac:picMkLst>
        </pc:picChg>
        <pc:picChg chg="del">
          <ac:chgData name="Petra Zbranková" userId="a730b4258fa78840" providerId="LiveId" clId="{7F428810-7964-4493-A11E-40B932C3B3EA}" dt="2019-02-19T15:34:33.748" v="740" actId="478"/>
          <ac:picMkLst>
            <pc:docMk/>
            <pc:sldMk cId="47315405" sldId="272"/>
            <ac:picMk id="10" creationId="{575D8434-0E8E-47E5-B396-0230264F4E46}"/>
          </ac:picMkLst>
        </pc:picChg>
        <pc:picChg chg="add mod">
          <ac:chgData name="Petra Zbranková" userId="a730b4258fa78840" providerId="LiveId" clId="{7F428810-7964-4493-A11E-40B932C3B3EA}" dt="2019-02-20T12:13:34.011" v="2635" actId="1036"/>
          <ac:picMkLst>
            <pc:docMk/>
            <pc:sldMk cId="47315405" sldId="272"/>
            <ac:picMk id="14" creationId="{BE8BF05C-8EA4-4A6D-A1D4-DA23A8C041AB}"/>
          </ac:picMkLst>
        </pc:picChg>
        <pc:picChg chg="add mod">
          <ac:chgData name="Petra Zbranková" userId="a730b4258fa78840" providerId="LiveId" clId="{7F428810-7964-4493-A11E-40B932C3B3EA}" dt="2019-02-20T12:14:05.006" v="2659" actId="1035"/>
          <ac:picMkLst>
            <pc:docMk/>
            <pc:sldMk cId="47315405" sldId="272"/>
            <ac:picMk id="15" creationId="{8825A899-094B-4EAC-AEA0-FCCA6DFED483}"/>
          </ac:picMkLst>
        </pc:picChg>
        <pc:picChg chg="add mod">
          <ac:chgData name="Petra Zbranková" userId="a730b4258fa78840" providerId="LiveId" clId="{7F428810-7964-4493-A11E-40B932C3B3EA}" dt="2019-02-20T12:13:28.568" v="2630" actId="1037"/>
          <ac:picMkLst>
            <pc:docMk/>
            <pc:sldMk cId="47315405" sldId="272"/>
            <ac:picMk id="16" creationId="{5B46D82B-F765-4257-96A3-C59D9C117EBA}"/>
          </ac:picMkLst>
        </pc:picChg>
      </pc:sldChg>
      <pc:sldChg chg="addSp delSp modSp add ord">
        <pc:chgData name="Petra Zbranková" userId="a730b4258fa78840" providerId="LiveId" clId="{7F428810-7964-4493-A11E-40B932C3B3EA}" dt="2019-02-20T12:14:10.869" v="2662" actId="1036"/>
        <pc:sldMkLst>
          <pc:docMk/>
          <pc:sldMk cId="2895203969" sldId="273"/>
        </pc:sldMkLst>
        <pc:spChg chg="mod">
          <ac:chgData name="Petra Zbranková" userId="a730b4258fa78840" providerId="LiveId" clId="{7F428810-7964-4493-A11E-40B932C3B3EA}" dt="2019-02-19T15:43:08.202" v="749" actId="14100"/>
          <ac:spMkLst>
            <pc:docMk/>
            <pc:sldMk cId="2895203969" sldId="273"/>
            <ac:spMk id="2" creationId="{4BC473DA-2D90-4A17-B401-13E2FF575D47}"/>
          </ac:spMkLst>
        </pc:spChg>
        <pc:spChg chg="mod">
          <ac:chgData name="Petra Zbranková" userId="a730b4258fa78840" providerId="LiveId" clId="{7F428810-7964-4493-A11E-40B932C3B3EA}" dt="2019-02-19T17:23:13.695" v="1380" actId="404"/>
          <ac:spMkLst>
            <pc:docMk/>
            <pc:sldMk cId="2895203969" sldId="273"/>
            <ac:spMk id="3" creationId="{75413944-4C11-4BFF-BC10-664F16185697}"/>
          </ac:spMkLst>
        </pc:spChg>
        <pc:spChg chg="del">
          <ac:chgData name="Petra Zbranková" userId="a730b4258fa78840" providerId="LiveId" clId="{7F428810-7964-4493-A11E-40B932C3B3EA}" dt="2019-02-20T11:01:14.049" v="2013"/>
          <ac:spMkLst>
            <pc:docMk/>
            <pc:sldMk cId="2895203969" sldId="273"/>
            <ac:spMk id="5" creationId="{E9922433-15FB-4BC9-93DB-9A1266B08276}"/>
          </ac:spMkLst>
        </pc:spChg>
        <pc:picChg chg="add mod">
          <ac:chgData name="Petra Zbranková" userId="a730b4258fa78840" providerId="LiveId" clId="{7F428810-7964-4493-A11E-40B932C3B3EA}" dt="2019-02-20T12:14:07.852" v="2661" actId="1035"/>
          <ac:picMkLst>
            <pc:docMk/>
            <pc:sldMk cId="2895203969" sldId="273"/>
            <ac:picMk id="7" creationId="{A9B66C16-D560-45E0-B479-E30CD34F4846}"/>
          </ac:picMkLst>
        </pc:picChg>
        <pc:picChg chg="add mod">
          <ac:chgData name="Petra Zbranková" userId="a730b4258fa78840" providerId="LiveId" clId="{7F428810-7964-4493-A11E-40B932C3B3EA}" dt="2019-02-20T12:14:10.869" v="2662" actId="1036"/>
          <ac:picMkLst>
            <pc:docMk/>
            <pc:sldMk cId="2895203969" sldId="273"/>
            <ac:picMk id="8" creationId="{6955FDA7-13F7-45EB-85A2-D029CB66E2B7}"/>
          </ac:picMkLst>
        </pc:picChg>
      </pc:sldChg>
      <pc:sldChg chg="addSp delSp modSp add ord">
        <pc:chgData name="Petra Zbranková" userId="a730b4258fa78840" providerId="LiveId" clId="{7F428810-7964-4493-A11E-40B932C3B3EA}" dt="2019-02-20T12:04:08.934" v="2560" actId="1366"/>
        <pc:sldMkLst>
          <pc:docMk/>
          <pc:sldMk cId="407397360" sldId="274"/>
        </pc:sldMkLst>
        <pc:spChg chg="mod">
          <ac:chgData name="Petra Zbranková" userId="a730b4258fa78840" providerId="LiveId" clId="{7F428810-7964-4493-A11E-40B932C3B3EA}" dt="2019-02-20T10:31:12.472" v="1741" actId="552"/>
          <ac:spMkLst>
            <pc:docMk/>
            <pc:sldMk cId="407397360" sldId="274"/>
            <ac:spMk id="2" creationId="{4BC473DA-2D90-4A17-B401-13E2FF575D47}"/>
          </ac:spMkLst>
        </pc:spChg>
        <pc:spChg chg="del">
          <ac:chgData name="Petra Zbranková" userId="a730b4258fa78840" providerId="LiveId" clId="{7F428810-7964-4493-A11E-40B932C3B3EA}" dt="2019-02-20T11:01:14.049" v="2013"/>
          <ac:spMkLst>
            <pc:docMk/>
            <pc:sldMk cId="407397360" sldId="274"/>
            <ac:spMk id="3" creationId="{CD54F43A-0E52-4B33-ACF3-F9C64B314B28}"/>
          </ac:spMkLst>
        </pc:spChg>
        <pc:spChg chg="del">
          <ac:chgData name="Petra Zbranková" userId="a730b4258fa78840" providerId="LiveId" clId="{7F428810-7964-4493-A11E-40B932C3B3EA}" dt="2019-02-19T15:45:43.313" v="776" actId="478"/>
          <ac:spMkLst>
            <pc:docMk/>
            <pc:sldMk cId="407397360" sldId="274"/>
            <ac:spMk id="11" creationId="{C8A3D5E3-E80E-40A5-8072-99F1EAD09187}"/>
          </ac:spMkLst>
        </pc:spChg>
        <pc:spChg chg="del">
          <ac:chgData name="Petra Zbranková" userId="a730b4258fa78840" providerId="LiveId" clId="{7F428810-7964-4493-A11E-40B932C3B3EA}" dt="2019-02-19T15:45:46.954" v="777" actId="478"/>
          <ac:spMkLst>
            <pc:docMk/>
            <pc:sldMk cId="407397360" sldId="274"/>
            <ac:spMk id="12" creationId="{8FAE9490-4409-4D65-B4A0-4CD5FFE0B8DA}"/>
          </ac:spMkLst>
        </pc:spChg>
        <pc:spChg chg="add mod">
          <ac:chgData name="Petra Zbranková" userId="a730b4258fa78840" providerId="LiveId" clId="{7F428810-7964-4493-A11E-40B932C3B3EA}" dt="2019-02-20T10:39:09.664" v="1834" actId="113"/>
          <ac:spMkLst>
            <pc:docMk/>
            <pc:sldMk cId="407397360" sldId="274"/>
            <ac:spMk id="13" creationId="{7E6E08F7-95B5-47C2-91A2-9365BA816335}"/>
          </ac:spMkLst>
        </pc:spChg>
        <pc:spChg chg="add mod">
          <ac:chgData name="Petra Zbranková" userId="a730b4258fa78840" providerId="LiveId" clId="{7F428810-7964-4493-A11E-40B932C3B3EA}" dt="2019-02-20T10:39:02.897" v="1833" actId="20577"/>
          <ac:spMkLst>
            <pc:docMk/>
            <pc:sldMk cId="407397360" sldId="274"/>
            <ac:spMk id="14" creationId="{5AB05AFD-8291-4D82-8A3B-A4244D8327E3}"/>
          </ac:spMkLst>
        </pc:spChg>
        <pc:spChg chg="add mod">
          <ac:chgData name="Petra Zbranková" userId="a730b4258fa78840" providerId="LiveId" clId="{7F428810-7964-4493-A11E-40B932C3B3EA}" dt="2019-02-20T10:39:30.381" v="1836" actId="113"/>
          <ac:spMkLst>
            <pc:docMk/>
            <pc:sldMk cId="407397360" sldId="274"/>
            <ac:spMk id="16" creationId="{FD12F79E-A72D-4838-8722-7D0DA4963086}"/>
          </ac:spMkLst>
        </pc:spChg>
        <pc:picChg chg="mod">
          <ac:chgData name="Petra Zbranková" userId="a730b4258fa78840" providerId="LiveId" clId="{7F428810-7964-4493-A11E-40B932C3B3EA}" dt="2019-02-20T10:27:04.693" v="1677" actId="1076"/>
          <ac:picMkLst>
            <pc:docMk/>
            <pc:sldMk cId="407397360" sldId="274"/>
            <ac:picMk id="4" creationId="{4D9EF045-BD5E-41B0-B143-677CD7464535}"/>
          </ac:picMkLst>
        </pc:picChg>
        <pc:picChg chg="del">
          <ac:chgData name="Petra Zbranková" userId="a730b4258fa78840" providerId="LiveId" clId="{7F428810-7964-4493-A11E-40B932C3B3EA}" dt="2019-02-19T15:45:48.831" v="781" actId="478"/>
          <ac:picMkLst>
            <pc:docMk/>
            <pc:sldMk cId="407397360" sldId="274"/>
            <ac:picMk id="7" creationId="{80DA2563-C407-4673-A4C4-D74442F254AF}"/>
          </ac:picMkLst>
        </pc:picChg>
        <pc:picChg chg="del">
          <ac:chgData name="Petra Zbranková" userId="a730b4258fa78840" providerId="LiveId" clId="{7F428810-7964-4493-A11E-40B932C3B3EA}" dt="2019-02-19T15:45:47.966" v="779" actId="478"/>
          <ac:picMkLst>
            <pc:docMk/>
            <pc:sldMk cId="407397360" sldId="274"/>
            <ac:picMk id="8" creationId="{F54B1C82-A855-42D2-93AB-CFE9E7478B6F}"/>
          </ac:picMkLst>
        </pc:picChg>
        <pc:picChg chg="del">
          <ac:chgData name="Petra Zbranková" userId="a730b4258fa78840" providerId="LiveId" clId="{7F428810-7964-4493-A11E-40B932C3B3EA}" dt="2019-02-19T15:45:47.597" v="778" actId="478"/>
          <ac:picMkLst>
            <pc:docMk/>
            <pc:sldMk cId="407397360" sldId="274"/>
            <ac:picMk id="9" creationId="{93A001B2-7CB2-4A60-BD9D-AFB058EA29CA}"/>
          </ac:picMkLst>
        </pc:picChg>
        <pc:picChg chg="del">
          <ac:chgData name="Petra Zbranková" userId="a730b4258fa78840" providerId="LiveId" clId="{7F428810-7964-4493-A11E-40B932C3B3EA}" dt="2019-02-19T15:45:48.410" v="780" actId="478"/>
          <ac:picMkLst>
            <pc:docMk/>
            <pc:sldMk cId="407397360" sldId="274"/>
            <ac:picMk id="10" creationId="{575D8434-0E8E-47E5-B396-0230264F4E46}"/>
          </ac:picMkLst>
        </pc:picChg>
        <pc:picChg chg="add mod">
          <ac:chgData name="Petra Zbranková" userId="a730b4258fa78840" providerId="LiveId" clId="{7F428810-7964-4493-A11E-40B932C3B3EA}" dt="2019-02-20T12:04:08.934" v="2560" actId="1366"/>
          <ac:picMkLst>
            <pc:docMk/>
            <pc:sldMk cId="407397360" sldId="274"/>
            <ac:picMk id="15" creationId="{54079D53-5FB7-4FE4-BC8A-26D030BD16CA}"/>
          </ac:picMkLst>
        </pc:picChg>
        <pc:picChg chg="add mod">
          <ac:chgData name="Petra Zbranková" userId="a730b4258fa78840" providerId="LiveId" clId="{7F428810-7964-4493-A11E-40B932C3B3EA}" dt="2019-02-20T12:04:08.934" v="2560" actId="1366"/>
          <ac:picMkLst>
            <pc:docMk/>
            <pc:sldMk cId="407397360" sldId="274"/>
            <ac:picMk id="17" creationId="{31CC114B-E0CD-49C0-8407-0372A7995946}"/>
          </ac:picMkLst>
        </pc:picChg>
        <pc:picChg chg="add mod">
          <ac:chgData name="Petra Zbranková" userId="a730b4258fa78840" providerId="LiveId" clId="{7F428810-7964-4493-A11E-40B932C3B3EA}" dt="2019-02-20T12:04:08.934" v="2560" actId="1366"/>
          <ac:picMkLst>
            <pc:docMk/>
            <pc:sldMk cId="407397360" sldId="274"/>
            <ac:picMk id="18" creationId="{5053159C-430C-4146-BE24-DA0A50E4AAA5}"/>
          </ac:picMkLst>
        </pc:picChg>
      </pc:sldChg>
      <pc:sldChg chg="addSp delSp modSp add">
        <pc:chgData name="Petra Zbranková" userId="a730b4258fa78840" providerId="LiveId" clId="{7F428810-7964-4493-A11E-40B932C3B3EA}" dt="2019-02-20T12:04:15.061" v="2561" actId="1366"/>
        <pc:sldMkLst>
          <pc:docMk/>
          <pc:sldMk cId="4073979400" sldId="275"/>
        </pc:sldMkLst>
        <pc:spChg chg="mod">
          <ac:chgData name="Petra Zbranková" userId="a730b4258fa78840" providerId="LiveId" clId="{7F428810-7964-4493-A11E-40B932C3B3EA}" dt="2019-02-19T15:48:41.430" v="809" actId="255"/>
          <ac:spMkLst>
            <pc:docMk/>
            <pc:sldMk cId="4073979400" sldId="275"/>
            <ac:spMk id="2" creationId="{4BC473DA-2D90-4A17-B401-13E2FF575D47}"/>
          </ac:spMkLst>
        </pc:spChg>
        <pc:spChg chg="del">
          <ac:chgData name="Petra Zbranková" userId="a730b4258fa78840" providerId="LiveId" clId="{7F428810-7964-4493-A11E-40B932C3B3EA}" dt="2019-02-20T11:01:14.049" v="2013"/>
          <ac:spMkLst>
            <pc:docMk/>
            <pc:sldMk cId="4073979400" sldId="275"/>
            <ac:spMk id="3" creationId="{14094495-9CA5-499C-89CA-B08C1B537E65}"/>
          </ac:spMkLst>
        </pc:spChg>
        <pc:spChg chg="add del mod">
          <ac:chgData name="Petra Zbranková" userId="a730b4258fa78840" providerId="LiveId" clId="{7F428810-7964-4493-A11E-40B932C3B3EA}" dt="2019-02-20T10:33:38.959" v="1764" actId="478"/>
          <ac:spMkLst>
            <pc:docMk/>
            <pc:sldMk cId="4073979400" sldId="275"/>
            <ac:spMk id="12" creationId="{D8CB36D1-2196-4B21-AC1A-BED2A8B8EA28}"/>
          </ac:spMkLst>
        </pc:spChg>
        <pc:spChg chg="del">
          <ac:chgData name="Petra Zbranková" userId="a730b4258fa78840" providerId="LiveId" clId="{7F428810-7964-4493-A11E-40B932C3B3EA}" dt="2019-02-19T15:49:36.290" v="819" actId="478"/>
          <ac:spMkLst>
            <pc:docMk/>
            <pc:sldMk cId="4073979400" sldId="275"/>
            <ac:spMk id="13" creationId="{7E6E08F7-95B5-47C2-91A2-9365BA816335}"/>
          </ac:spMkLst>
        </pc:spChg>
        <pc:spChg chg="del mod">
          <ac:chgData name="Petra Zbranková" userId="a730b4258fa78840" providerId="LiveId" clId="{7F428810-7964-4493-A11E-40B932C3B3EA}" dt="2019-02-19T15:49:33.358" v="816" actId="478"/>
          <ac:spMkLst>
            <pc:docMk/>
            <pc:sldMk cId="4073979400" sldId="275"/>
            <ac:spMk id="14" creationId="{5AB05AFD-8291-4D82-8A3B-A4244D8327E3}"/>
          </ac:spMkLst>
        </pc:spChg>
        <pc:spChg chg="add mod">
          <ac:chgData name="Petra Zbranková" userId="a730b4258fa78840" providerId="LiveId" clId="{7F428810-7964-4493-A11E-40B932C3B3EA}" dt="2019-02-20T10:37:57.310" v="1822" actId="113"/>
          <ac:spMkLst>
            <pc:docMk/>
            <pc:sldMk cId="4073979400" sldId="275"/>
            <ac:spMk id="15" creationId="{07C53A03-99D7-4616-A9AF-C2C3455256A0}"/>
          </ac:spMkLst>
        </pc:spChg>
        <pc:spChg chg="add mod">
          <ac:chgData name="Petra Zbranková" userId="a730b4258fa78840" providerId="LiveId" clId="{7F428810-7964-4493-A11E-40B932C3B3EA}" dt="2019-02-20T10:37:58.970" v="1823" actId="113"/>
          <ac:spMkLst>
            <pc:docMk/>
            <pc:sldMk cId="4073979400" sldId="275"/>
            <ac:spMk id="16" creationId="{D436DC66-788B-4460-93B7-EC06A66455F7}"/>
          </ac:spMkLst>
        </pc:spChg>
        <pc:spChg chg="del mod">
          <ac:chgData name="Petra Zbranková" userId="a730b4258fa78840" providerId="LiveId" clId="{7F428810-7964-4493-A11E-40B932C3B3EA}" dt="2019-02-19T15:49:34.774" v="818" actId="478"/>
          <ac:spMkLst>
            <pc:docMk/>
            <pc:sldMk cId="4073979400" sldId="275"/>
            <ac:spMk id="16" creationId="{FD12F79E-A72D-4838-8722-7D0DA4963086}"/>
          </ac:spMkLst>
        </pc:spChg>
        <pc:spChg chg="add mod">
          <ac:chgData name="Petra Zbranková" userId="a730b4258fa78840" providerId="LiveId" clId="{7F428810-7964-4493-A11E-40B932C3B3EA}" dt="2019-02-20T10:38:00.630" v="1824" actId="113"/>
          <ac:spMkLst>
            <pc:docMk/>
            <pc:sldMk cId="4073979400" sldId="275"/>
            <ac:spMk id="17" creationId="{4BD6005C-50DD-4498-979F-06CC211234F9}"/>
          </ac:spMkLst>
        </pc:spChg>
        <pc:spChg chg="add del mod">
          <ac:chgData name="Petra Zbranková" userId="a730b4258fa78840" providerId="LiveId" clId="{7F428810-7964-4493-A11E-40B932C3B3EA}" dt="2019-02-20T10:33:40.709" v="1767" actId="478"/>
          <ac:spMkLst>
            <pc:docMk/>
            <pc:sldMk cId="4073979400" sldId="275"/>
            <ac:spMk id="20" creationId="{F1473D4A-6A76-44F0-ADBA-12634B5EE007}"/>
          </ac:spMkLst>
        </pc:spChg>
        <pc:spChg chg="add del mod">
          <ac:chgData name="Petra Zbranková" userId="a730b4258fa78840" providerId="LiveId" clId="{7F428810-7964-4493-A11E-40B932C3B3EA}" dt="2019-02-20T10:34:07.123" v="1772" actId="478"/>
          <ac:spMkLst>
            <pc:docMk/>
            <pc:sldMk cId="4073979400" sldId="275"/>
            <ac:spMk id="22" creationId="{7FA9947C-EC60-4B8A-8C21-C7234C6F5838}"/>
          </ac:spMkLst>
        </pc:spChg>
        <pc:picChg chg="add mod">
          <ac:chgData name="Petra Zbranková" userId="a730b4258fa78840" providerId="LiveId" clId="{7F428810-7964-4493-A11E-40B932C3B3EA}" dt="2019-02-20T12:04:15.061" v="2561" actId="1366"/>
          <ac:picMkLst>
            <pc:docMk/>
            <pc:sldMk cId="4073979400" sldId="275"/>
            <ac:picMk id="11" creationId="{924DADFB-6DDF-40D7-822A-F97F94334C0B}"/>
          </ac:picMkLst>
        </pc:picChg>
        <pc:picChg chg="add del">
          <ac:chgData name="Petra Zbranková" userId="a730b4258fa78840" providerId="LiveId" clId="{7F428810-7964-4493-A11E-40B932C3B3EA}" dt="2019-02-20T10:33:16.110" v="1760" actId="478"/>
          <ac:picMkLst>
            <pc:docMk/>
            <pc:sldMk cId="4073979400" sldId="275"/>
            <ac:picMk id="13" creationId="{C93191C6-029C-4861-84A8-C1BE049423ED}"/>
          </ac:picMkLst>
        </pc:picChg>
        <pc:picChg chg="add del">
          <ac:chgData name="Petra Zbranková" userId="a730b4258fa78840" providerId="LiveId" clId="{7F428810-7964-4493-A11E-40B932C3B3EA}" dt="2019-02-20T10:34:03.320" v="1771"/>
          <ac:picMkLst>
            <pc:docMk/>
            <pc:sldMk cId="4073979400" sldId="275"/>
            <ac:picMk id="14" creationId="{261D0372-9B01-4D22-A8CA-4E7C955C14AD}"/>
          </ac:picMkLst>
        </pc:picChg>
        <pc:picChg chg="del">
          <ac:chgData name="Petra Zbranková" userId="a730b4258fa78840" providerId="LiveId" clId="{7F428810-7964-4493-A11E-40B932C3B3EA}" dt="2019-02-19T15:49:28.789" v="813" actId="478"/>
          <ac:picMkLst>
            <pc:docMk/>
            <pc:sldMk cId="4073979400" sldId="275"/>
            <ac:picMk id="15" creationId="{54079D53-5FB7-4FE4-BC8A-26D030BD16CA}"/>
          </ac:picMkLst>
        </pc:picChg>
        <pc:picChg chg="del">
          <ac:chgData name="Petra Zbranková" userId="a730b4258fa78840" providerId="LiveId" clId="{7F428810-7964-4493-A11E-40B932C3B3EA}" dt="2019-02-19T15:49:30.186" v="814" actId="478"/>
          <ac:picMkLst>
            <pc:docMk/>
            <pc:sldMk cId="4073979400" sldId="275"/>
            <ac:picMk id="17" creationId="{31CC114B-E0CD-49C0-8407-0372A7995946}"/>
          </ac:picMkLst>
        </pc:picChg>
        <pc:picChg chg="add mod">
          <ac:chgData name="Petra Zbranková" userId="a730b4258fa78840" providerId="LiveId" clId="{7F428810-7964-4493-A11E-40B932C3B3EA}" dt="2019-02-20T12:04:15.061" v="2561" actId="1366"/>
          <ac:picMkLst>
            <pc:docMk/>
            <pc:sldMk cId="4073979400" sldId="275"/>
            <ac:picMk id="18" creationId="{3DD9841B-2F10-44CB-88E2-6EF219B6CDFC}"/>
          </ac:picMkLst>
        </pc:picChg>
        <pc:picChg chg="del">
          <ac:chgData name="Petra Zbranková" userId="a730b4258fa78840" providerId="LiveId" clId="{7F428810-7964-4493-A11E-40B932C3B3EA}" dt="2019-02-19T15:49:28.380" v="812" actId="478"/>
          <ac:picMkLst>
            <pc:docMk/>
            <pc:sldMk cId="4073979400" sldId="275"/>
            <ac:picMk id="18" creationId="{5053159C-430C-4146-BE24-DA0A50E4AAA5}"/>
          </ac:picMkLst>
        </pc:picChg>
        <pc:picChg chg="add del">
          <ac:chgData name="Petra Zbranková" userId="a730b4258fa78840" providerId="LiveId" clId="{7F428810-7964-4493-A11E-40B932C3B3EA}" dt="2019-02-20T10:33:39.520" v="1765" actId="478"/>
          <ac:picMkLst>
            <pc:docMk/>
            <pc:sldMk cId="4073979400" sldId="275"/>
            <ac:picMk id="19" creationId="{6154FF5D-A80C-4A88-9E91-18661311918D}"/>
          </ac:picMkLst>
        </pc:picChg>
        <pc:picChg chg="add mod">
          <ac:chgData name="Petra Zbranková" userId="a730b4258fa78840" providerId="LiveId" clId="{7F428810-7964-4493-A11E-40B932C3B3EA}" dt="2019-02-20T12:04:15.061" v="2561" actId="1366"/>
          <ac:picMkLst>
            <pc:docMk/>
            <pc:sldMk cId="4073979400" sldId="275"/>
            <ac:picMk id="21" creationId="{ECC23FF3-4F95-42DA-A0D4-5312144CFE6B}"/>
          </ac:picMkLst>
        </pc:picChg>
        <pc:picChg chg="add del mod">
          <ac:chgData name="Petra Zbranková" userId="a730b4258fa78840" providerId="LiveId" clId="{7F428810-7964-4493-A11E-40B932C3B3EA}" dt="2019-02-20T10:36:31.851" v="1821" actId="478"/>
          <ac:picMkLst>
            <pc:docMk/>
            <pc:sldMk cId="4073979400" sldId="275"/>
            <ac:picMk id="23" creationId="{1DC6DA5C-AA24-4DAF-83D8-06D6FE380A9F}"/>
          </ac:picMkLst>
        </pc:picChg>
      </pc:sldChg>
      <pc:sldChg chg="addSp delSp modSp add">
        <pc:chgData name="Petra Zbranková" userId="a730b4258fa78840" providerId="LiveId" clId="{7F428810-7964-4493-A11E-40B932C3B3EA}" dt="2019-02-20T12:04:21.478" v="2562" actId="1366"/>
        <pc:sldMkLst>
          <pc:docMk/>
          <pc:sldMk cId="2002033723" sldId="276"/>
        </pc:sldMkLst>
        <pc:spChg chg="mod">
          <ac:chgData name="Petra Zbranková" userId="a730b4258fa78840" providerId="LiveId" clId="{7F428810-7964-4493-A11E-40B932C3B3EA}" dt="2019-02-19T15:50:45.100" v="828"/>
          <ac:spMkLst>
            <pc:docMk/>
            <pc:sldMk cId="2002033723" sldId="276"/>
            <ac:spMk id="2" creationId="{4BC473DA-2D90-4A17-B401-13E2FF575D47}"/>
          </ac:spMkLst>
        </pc:spChg>
        <pc:spChg chg="del">
          <ac:chgData name="Petra Zbranková" userId="a730b4258fa78840" providerId="LiveId" clId="{7F428810-7964-4493-A11E-40B932C3B3EA}" dt="2019-02-20T11:01:14.049" v="2013"/>
          <ac:spMkLst>
            <pc:docMk/>
            <pc:sldMk cId="2002033723" sldId="276"/>
            <ac:spMk id="3" creationId="{487EBABE-82F6-455F-AD4A-975FBDB5A6D6}"/>
          </ac:spMkLst>
        </pc:spChg>
        <pc:spChg chg="del">
          <ac:chgData name="Petra Zbranková" userId="a730b4258fa78840" providerId="LiveId" clId="{7F428810-7964-4493-A11E-40B932C3B3EA}" dt="2019-02-19T15:50:19.718" v="826" actId="478"/>
          <ac:spMkLst>
            <pc:docMk/>
            <pc:sldMk cId="2002033723" sldId="276"/>
            <ac:spMk id="12" creationId="{D8CB36D1-2196-4B21-AC1A-BED2A8B8EA28}"/>
          </ac:spMkLst>
        </pc:spChg>
        <pc:spChg chg="add del mod">
          <ac:chgData name="Petra Zbranková" userId="a730b4258fa78840" providerId="LiveId" clId="{7F428810-7964-4493-A11E-40B932C3B3EA}" dt="2019-02-20T10:42:49.987" v="1839" actId="478"/>
          <ac:spMkLst>
            <pc:docMk/>
            <pc:sldMk cId="2002033723" sldId="276"/>
            <ac:spMk id="13" creationId="{3D4D2394-6C4E-49D5-8E0D-C36F31142217}"/>
          </ac:spMkLst>
        </pc:spChg>
        <pc:spChg chg="add del mod">
          <ac:chgData name="Petra Zbranková" userId="a730b4258fa78840" providerId="LiveId" clId="{7F428810-7964-4493-A11E-40B932C3B3EA}" dt="2019-02-20T10:42:53.482" v="1842" actId="478"/>
          <ac:spMkLst>
            <pc:docMk/>
            <pc:sldMk cId="2002033723" sldId="276"/>
            <ac:spMk id="15" creationId="{9C47F475-EA7C-46FB-9149-1306F1ED2BE2}"/>
          </ac:spMkLst>
        </pc:spChg>
        <pc:spChg chg="add del mod">
          <ac:chgData name="Petra Zbranková" userId="a730b4258fa78840" providerId="LiveId" clId="{7F428810-7964-4493-A11E-40B932C3B3EA}" dt="2019-02-20T10:42:51.669" v="1841" actId="478"/>
          <ac:spMkLst>
            <pc:docMk/>
            <pc:sldMk cId="2002033723" sldId="276"/>
            <ac:spMk id="18" creationId="{063CD840-8385-4199-9FE1-9BA385169961}"/>
          </ac:spMkLst>
        </pc:spChg>
        <pc:spChg chg="add mod">
          <ac:chgData name="Petra Zbranková" userId="a730b4258fa78840" providerId="LiveId" clId="{7F428810-7964-4493-A11E-40B932C3B3EA}" dt="2019-02-20T10:46:38.667" v="1883" actId="113"/>
          <ac:spMkLst>
            <pc:docMk/>
            <pc:sldMk cId="2002033723" sldId="276"/>
            <ac:spMk id="19" creationId="{88BDB800-7692-4B93-B411-0B6174A46E88}"/>
          </ac:spMkLst>
        </pc:spChg>
        <pc:spChg chg="add mod">
          <ac:chgData name="Petra Zbranková" userId="a730b4258fa78840" providerId="LiveId" clId="{7F428810-7964-4493-A11E-40B932C3B3EA}" dt="2019-02-20T10:46:17.642" v="1881" actId="113"/>
          <ac:spMkLst>
            <pc:docMk/>
            <pc:sldMk cId="2002033723" sldId="276"/>
            <ac:spMk id="20" creationId="{249B625D-1131-4F23-BE36-2A88571BB53E}"/>
          </ac:spMkLst>
        </pc:spChg>
        <pc:spChg chg="del">
          <ac:chgData name="Petra Zbranková" userId="a730b4258fa78840" providerId="LiveId" clId="{7F428810-7964-4493-A11E-40B932C3B3EA}" dt="2019-02-19T15:50:19.718" v="826" actId="478"/>
          <ac:spMkLst>
            <pc:docMk/>
            <pc:sldMk cId="2002033723" sldId="276"/>
            <ac:spMk id="20" creationId="{F1473D4A-6A76-44F0-ADBA-12634B5EE007}"/>
          </ac:spMkLst>
        </pc:spChg>
        <pc:spChg chg="add mod">
          <ac:chgData name="Petra Zbranková" userId="a730b4258fa78840" providerId="LiveId" clId="{7F428810-7964-4493-A11E-40B932C3B3EA}" dt="2019-02-20T10:46:55.054" v="1885" actId="113"/>
          <ac:spMkLst>
            <pc:docMk/>
            <pc:sldMk cId="2002033723" sldId="276"/>
            <ac:spMk id="21" creationId="{E59002C4-4ABD-4D88-9FD5-15104D22411C}"/>
          </ac:spMkLst>
        </pc:spChg>
        <pc:spChg chg="del">
          <ac:chgData name="Petra Zbranková" userId="a730b4258fa78840" providerId="LiveId" clId="{7F428810-7964-4493-A11E-40B932C3B3EA}" dt="2019-02-19T15:50:19.718" v="826" actId="478"/>
          <ac:spMkLst>
            <pc:docMk/>
            <pc:sldMk cId="2002033723" sldId="276"/>
            <ac:spMk id="22" creationId="{7FA9947C-EC60-4B8A-8C21-C7234C6F5838}"/>
          </ac:spMkLst>
        </pc:spChg>
        <pc:picChg chg="add del">
          <ac:chgData name="Petra Zbranková" userId="a730b4258fa78840" providerId="LiveId" clId="{7F428810-7964-4493-A11E-40B932C3B3EA}" dt="2019-02-20T10:43:36.256" v="1850" actId="478"/>
          <ac:picMkLst>
            <pc:docMk/>
            <pc:sldMk cId="2002033723" sldId="276"/>
            <ac:picMk id="11" creationId="{41507B6B-30DA-4E4F-8CB7-73B438BBB41D}"/>
          </ac:picMkLst>
        </pc:picChg>
        <pc:picChg chg="del">
          <ac:chgData name="Petra Zbranková" userId="a730b4258fa78840" providerId="LiveId" clId="{7F428810-7964-4493-A11E-40B932C3B3EA}" dt="2019-02-19T15:50:16.944" v="825" actId="478"/>
          <ac:picMkLst>
            <pc:docMk/>
            <pc:sldMk cId="2002033723" sldId="276"/>
            <ac:picMk id="11" creationId="{924DADFB-6DDF-40D7-822A-F97F94334C0B}"/>
          </ac:picMkLst>
        </pc:picChg>
        <pc:picChg chg="add del">
          <ac:chgData name="Petra Zbranková" userId="a730b4258fa78840" providerId="LiveId" clId="{7F428810-7964-4493-A11E-40B932C3B3EA}" dt="2019-02-20T10:45:34.022" v="1853" actId="478"/>
          <ac:picMkLst>
            <pc:docMk/>
            <pc:sldMk cId="2002033723" sldId="276"/>
            <ac:picMk id="12" creationId="{95CE54D2-7936-47C0-B941-AC496E4F471C}"/>
          </ac:picMkLst>
        </pc:picChg>
        <pc:picChg chg="add del mod">
          <ac:chgData name="Petra Zbranková" userId="a730b4258fa78840" providerId="LiveId" clId="{7F428810-7964-4493-A11E-40B932C3B3EA}" dt="2019-02-20T12:04:21.478" v="2562" actId="1366"/>
          <ac:picMkLst>
            <pc:docMk/>
            <pc:sldMk cId="2002033723" sldId="276"/>
            <ac:picMk id="14" creationId="{8D88D59D-1C99-402E-B943-5287BEBCE0B2}"/>
          </ac:picMkLst>
        </pc:picChg>
        <pc:picChg chg="add mod">
          <ac:chgData name="Petra Zbranková" userId="a730b4258fa78840" providerId="LiveId" clId="{7F428810-7964-4493-A11E-40B932C3B3EA}" dt="2019-02-20T12:04:21.478" v="2562" actId="1366"/>
          <ac:picMkLst>
            <pc:docMk/>
            <pc:sldMk cId="2002033723" sldId="276"/>
            <ac:picMk id="16" creationId="{3200AC62-33E8-43C2-95DB-37B4CC152290}"/>
          </ac:picMkLst>
        </pc:picChg>
        <pc:picChg chg="add mod">
          <ac:chgData name="Petra Zbranková" userId="a730b4258fa78840" providerId="LiveId" clId="{7F428810-7964-4493-A11E-40B932C3B3EA}" dt="2019-02-20T12:04:21.478" v="2562" actId="1366"/>
          <ac:picMkLst>
            <pc:docMk/>
            <pc:sldMk cId="2002033723" sldId="276"/>
            <ac:picMk id="17" creationId="{8B3C957A-2B75-48FC-BE33-429969940A84}"/>
          </ac:picMkLst>
        </pc:picChg>
        <pc:picChg chg="del">
          <ac:chgData name="Petra Zbranková" userId="a730b4258fa78840" providerId="LiveId" clId="{7F428810-7964-4493-A11E-40B932C3B3EA}" dt="2019-02-19T15:50:19.718" v="826" actId="478"/>
          <ac:picMkLst>
            <pc:docMk/>
            <pc:sldMk cId="2002033723" sldId="276"/>
            <ac:picMk id="19" creationId="{6154FF5D-A80C-4A88-9E91-18661311918D}"/>
          </ac:picMkLst>
        </pc:picChg>
        <pc:picChg chg="del">
          <ac:chgData name="Petra Zbranková" userId="a730b4258fa78840" providerId="LiveId" clId="{7F428810-7964-4493-A11E-40B932C3B3EA}" dt="2019-02-19T15:50:19.718" v="826" actId="478"/>
          <ac:picMkLst>
            <pc:docMk/>
            <pc:sldMk cId="2002033723" sldId="276"/>
            <ac:picMk id="21" creationId="{ECC23FF3-4F95-42DA-A0D4-5312144CFE6B}"/>
          </ac:picMkLst>
        </pc:picChg>
        <pc:picChg chg="add del">
          <ac:chgData name="Petra Zbranková" userId="a730b4258fa78840" providerId="LiveId" clId="{7F428810-7964-4493-A11E-40B932C3B3EA}" dt="2019-02-20T10:45:55.534" v="1879" actId="478"/>
          <ac:picMkLst>
            <pc:docMk/>
            <pc:sldMk cId="2002033723" sldId="276"/>
            <ac:picMk id="22" creationId="{78699D16-1266-4557-90CA-FBC616B4052A}"/>
          </ac:picMkLst>
        </pc:picChg>
      </pc:sldChg>
      <pc:sldChg chg="addSp delSp modSp add">
        <pc:chgData name="Petra Zbranková" userId="a730b4258fa78840" providerId="LiveId" clId="{7F428810-7964-4493-A11E-40B932C3B3EA}" dt="2019-02-20T12:04:28.357" v="2563" actId="1366"/>
        <pc:sldMkLst>
          <pc:docMk/>
          <pc:sldMk cId="1872145417" sldId="277"/>
        </pc:sldMkLst>
        <pc:spChg chg="mod">
          <ac:chgData name="Petra Zbranková" userId="a730b4258fa78840" providerId="LiveId" clId="{7F428810-7964-4493-A11E-40B932C3B3EA}" dt="2019-02-19T15:52:01.734" v="838" actId="27636"/>
          <ac:spMkLst>
            <pc:docMk/>
            <pc:sldMk cId="1872145417" sldId="277"/>
            <ac:spMk id="2" creationId="{4BC473DA-2D90-4A17-B401-13E2FF575D47}"/>
          </ac:spMkLst>
        </pc:spChg>
        <pc:spChg chg="del">
          <ac:chgData name="Petra Zbranková" userId="a730b4258fa78840" providerId="LiveId" clId="{7F428810-7964-4493-A11E-40B932C3B3EA}" dt="2019-02-20T11:01:14.049" v="2013"/>
          <ac:spMkLst>
            <pc:docMk/>
            <pc:sldMk cId="1872145417" sldId="277"/>
            <ac:spMk id="3" creationId="{D118A36C-ADB1-415E-9B6C-184040F4C08E}"/>
          </ac:spMkLst>
        </pc:spChg>
        <pc:spChg chg="add del mod">
          <ac:chgData name="Petra Zbranková" userId="a730b4258fa78840" providerId="LiveId" clId="{7F428810-7964-4493-A11E-40B932C3B3EA}" dt="2019-02-20T10:47:39.149" v="1887" actId="478"/>
          <ac:spMkLst>
            <pc:docMk/>
            <pc:sldMk cId="1872145417" sldId="277"/>
            <ac:spMk id="12" creationId="{21D84328-AE65-428D-AB88-A62CAF6E12FE}"/>
          </ac:spMkLst>
        </pc:spChg>
        <pc:spChg chg="del">
          <ac:chgData name="Petra Zbranková" userId="a730b4258fa78840" providerId="LiveId" clId="{7F428810-7964-4493-A11E-40B932C3B3EA}" dt="2019-02-19T15:52:14.423" v="839" actId="478"/>
          <ac:spMkLst>
            <pc:docMk/>
            <pc:sldMk cId="1872145417" sldId="277"/>
            <ac:spMk id="13" creationId="{3D4D2394-6C4E-49D5-8E0D-C36F31142217}"/>
          </ac:spMkLst>
        </pc:spChg>
        <pc:spChg chg="add mod">
          <ac:chgData name="Petra Zbranková" userId="a730b4258fa78840" providerId="LiveId" clId="{7F428810-7964-4493-A11E-40B932C3B3EA}" dt="2019-02-20T10:51:07.769" v="1938" actId="113"/>
          <ac:spMkLst>
            <pc:docMk/>
            <pc:sldMk cId="1872145417" sldId="277"/>
            <ac:spMk id="15" creationId="{392596DE-CAB8-4645-9ACF-24603DB1AC25}"/>
          </ac:spMkLst>
        </pc:spChg>
        <pc:spChg chg="del">
          <ac:chgData name="Petra Zbranková" userId="a730b4258fa78840" providerId="LiveId" clId="{7F428810-7964-4493-A11E-40B932C3B3EA}" dt="2019-02-19T15:52:14.423" v="839" actId="478"/>
          <ac:spMkLst>
            <pc:docMk/>
            <pc:sldMk cId="1872145417" sldId="277"/>
            <ac:spMk id="15" creationId="{9C47F475-EA7C-46FB-9149-1306F1ED2BE2}"/>
          </ac:spMkLst>
        </pc:spChg>
        <pc:spChg chg="add mod">
          <ac:chgData name="Petra Zbranková" userId="a730b4258fa78840" providerId="LiveId" clId="{7F428810-7964-4493-A11E-40B932C3B3EA}" dt="2019-02-20T10:55:09.420" v="1957" actId="114"/>
          <ac:spMkLst>
            <pc:docMk/>
            <pc:sldMk cId="1872145417" sldId="277"/>
            <ac:spMk id="16" creationId="{E97980A8-C7F1-4886-BE33-EF34E4FE3D03}"/>
          </ac:spMkLst>
        </pc:spChg>
        <pc:spChg chg="add mod">
          <ac:chgData name="Petra Zbranková" userId="a730b4258fa78840" providerId="LiveId" clId="{7F428810-7964-4493-A11E-40B932C3B3EA}" dt="2019-02-20T10:54:46.350" v="1955" actId="20577"/>
          <ac:spMkLst>
            <pc:docMk/>
            <pc:sldMk cId="1872145417" sldId="277"/>
            <ac:spMk id="17" creationId="{0D900D25-0CEF-40F6-80F3-DB0EFD027F75}"/>
          </ac:spMkLst>
        </pc:spChg>
        <pc:spChg chg="del">
          <ac:chgData name="Petra Zbranková" userId="a730b4258fa78840" providerId="LiveId" clId="{7F428810-7964-4493-A11E-40B932C3B3EA}" dt="2019-02-19T15:52:14.423" v="839" actId="478"/>
          <ac:spMkLst>
            <pc:docMk/>
            <pc:sldMk cId="1872145417" sldId="277"/>
            <ac:spMk id="18" creationId="{063CD840-8385-4199-9FE1-9BA385169961}"/>
          </ac:spMkLst>
        </pc:spChg>
        <pc:spChg chg="add del mod">
          <ac:chgData name="Petra Zbranková" userId="a730b4258fa78840" providerId="LiveId" clId="{7F428810-7964-4493-A11E-40B932C3B3EA}" dt="2019-02-20T10:47:42.692" v="1890" actId="478"/>
          <ac:spMkLst>
            <pc:docMk/>
            <pc:sldMk cId="1872145417" sldId="277"/>
            <ac:spMk id="20" creationId="{F8019C91-C3A9-4595-8C41-0F84BE4D5E84}"/>
          </ac:spMkLst>
        </pc:spChg>
        <pc:spChg chg="add del mod">
          <ac:chgData name="Petra Zbranková" userId="a730b4258fa78840" providerId="LiveId" clId="{7F428810-7964-4493-A11E-40B932C3B3EA}" dt="2019-02-20T10:47:37.956" v="1886" actId="478"/>
          <ac:spMkLst>
            <pc:docMk/>
            <pc:sldMk cId="1872145417" sldId="277"/>
            <ac:spMk id="21" creationId="{26B1F73C-66D0-4415-9034-8BF0A17316FC}"/>
          </ac:spMkLst>
        </pc:spChg>
        <pc:spChg chg="add del mod">
          <ac:chgData name="Petra Zbranková" userId="a730b4258fa78840" providerId="LiveId" clId="{7F428810-7964-4493-A11E-40B932C3B3EA}" dt="2019-02-20T10:47:40.705" v="1889" actId="478"/>
          <ac:spMkLst>
            <pc:docMk/>
            <pc:sldMk cId="1872145417" sldId="277"/>
            <ac:spMk id="24" creationId="{F3163B10-9CA5-4394-88A7-C83BBF6C08C7}"/>
          </ac:spMkLst>
        </pc:spChg>
        <pc:spChg chg="add del">
          <ac:chgData name="Petra Zbranková" userId="a730b4258fa78840" providerId="LiveId" clId="{7F428810-7964-4493-A11E-40B932C3B3EA}" dt="2019-02-19T15:54:20.275" v="893"/>
          <ac:spMkLst>
            <pc:docMk/>
            <pc:sldMk cId="1872145417" sldId="277"/>
            <ac:spMk id="25" creationId="{A3BA5E16-BA3E-47C1-BE5A-9B3A1F3FCA4F}"/>
          </ac:spMkLst>
        </pc:spChg>
        <pc:spChg chg="add mod">
          <ac:chgData name="Petra Zbranková" userId="a730b4258fa78840" providerId="LiveId" clId="{7F428810-7964-4493-A11E-40B932C3B3EA}" dt="2019-02-20T10:53:03.470" v="1943" actId="113"/>
          <ac:spMkLst>
            <pc:docMk/>
            <pc:sldMk cId="1872145417" sldId="277"/>
            <ac:spMk id="25" creationId="{EE47BAF2-566E-45A7-A101-741EBD2EB256}"/>
          </ac:spMkLst>
        </pc:spChg>
        <pc:picChg chg="add mod">
          <ac:chgData name="Petra Zbranková" userId="a730b4258fa78840" providerId="LiveId" clId="{7F428810-7964-4493-A11E-40B932C3B3EA}" dt="2019-02-20T12:04:28.357" v="2563" actId="1366"/>
          <ac:picMkLst>
            <pc:docMk/>
            <pc:sldMk cId="1872145417" sldId="277"/>
            <ac:picMk id="11" creationId="{BB9BF98A-88AE-492D-8A56-CA16FFAB35A0}"/>
          </ac:picMkLst>
        </pc:picChg>
        <pc:picChg chg="add del">
          <ac:chgData name="Petra Zbranková" userId="a730b4258fa78840" providerId="LiveId" clId="{7F428810-7964-4493-A11E-40B932C3B3EA}" dt="2019-02-20T10:48:39.942" v="1903" actId="478"/>
          <ac:picMkLst>
            <pc:docMk/>
            <pc:sldMk cId="1872145417" sldId="277"/>
            <ac:picMk id="13" creationId="{E28D48E3-8EC0-4B8E-B506-45D18F4A9AC9}"/>
          </ac:picMkLst>
        </pc:picChg>
        <pc:picChg chg="del">
          <ac:chgData name="Petra Zbranková" userId="a730b4258fa78840" providerId="LiveId" clId="{7F428810-7964-4493-A11E-40B932C3B3EA}" dt="2019-02-19T15:52:14.423" v="839" actId="478"/>
          <ac:picMkLst>
            <pc:docMk/>
            <pc:sldMk cId="1872145417" sldId="277"/>
            <ac:picMk id="14" creationId="{8D88D59D-1C99-402E-B943-5287BEBCE0B2}"/>
          </ac:picMkLst>
        </pc:picChg>
        <pc:picChg chg="add del">
          <ac:chgData name="Petra Zbranková" userId="a730b4258fa78840" providerId="LiveId" clId="{7F428810-7964-4493-A11E-40B932C3B3EA}" dt="2019-02-20T10:48:45.851" v="1905" actId="478"/>
          <ac:picMkLst>
            <pc:docMk/>
            <pc:sldMk cId="1872145417" sldId="277"/>
            <ac:picMk id="14" creationId="{CD4F79DC-CAA9-4063-AD3B-47BD9934EC0A}"/>
          </ac:picMkLst>
        </pc:picChg>
        <pc:picChg chg="del">
          <ac:chgData name="Petra Zbranková" userId="a730b4258fa78840" providerId="LiveId" clId="{7F428810-7964-4493-A11E-40B932C3B3EA}" dt="2019-02-19T15:52:14.423" v="839" actId="478"/>
          <ac:picMkLst>
            <pc:docMk/>
            <pc:sldMk cId="1872145417" sldId="277"/>
            <ac:picMk id="16" creationId="{3200AC62-33E8-43C2-95DB-37B4CC152290}"/>
          </ac:picMkLst>
        </pc:picChg>
        <pc:picChg chg="del">
          <ac:chgData name="Petra Zbranková" userId="a730b4258fa78840" providerId="LiveId" clId="{7F428810-7964-4493-A11E-40B932C3B3EA}" dt="2019-02-19T15:52:14.423" v="839" actId="478"/>
          <ac:picMkLst>
            <pc:docMk/>
            <pc:sldMk cId="1872145417" sldId="277"/>
            <ac:picMk id="17" creationId="{8B3C957A-2B75-48FC-BE33-429969940A84}"/>
          </ac:picMkLst>
        </pc:picChg>
        <pc:picChg chg="add del">
          <ac:chgData name="Petra Zbranková" userId="a730b4258fa78840" providerId="LiveId" clId="{7F428810-7964-4493-A11E-40B932C3B3EA}" dt="2019-02-20T10:49:00.083" v="1908" actId="478"/>
          <ac:picMkLst>
            <pc:docMk/>
            <pc:sldMk cId="1872145417" sldId="277"/>
            <ac:picMk id="18" creationId="{5F8DD742-15EA-4099-A51D-BD04438D5C5D}"/>
          </ac:picMkLst>
        </pc:picChg>
        <pc:picChg chg="add mod">
          <ac:chgData name="Petra Zbranková" userId="a730b4258fa78840" providerId="LiveId" clId="{7F428810-7964-4493-A11E-40B932C3B3EA}" dt="2019-02-20T12:04:28.357" v="2563" actId="1366"/>
          <ac:picMkLst>
            <pc:docMk/>
            <pc:sldMk cId="1872145417" sldId="277"/>
            <ac:picMk id="19" creationId="{BAA8F9C5-8341-4B2E-B74F-7B554B357617}"/>
          </ac:picMkLst>
        </pc:picChg>
        <pc:picChg chg="add mod">
          <ac:chgData name="Petra Zbranková" userId="a730b4258fa78840" providerId="LiveId" clId="{7F428810-7964-4493-A11E-40B932C3B3EA}" dt="2019-02-20T12:04:28.357" v="2563" actId="1366"/>
          <ac:picMkLst>
            <pc:docMk/>
            <pc:sldMk cId="1872145417" sldId="277"/>
            <ac:picMk id="22" creationId="{64F4E2FA-8E4C-42C6-B398-125241096C63}"/>
          </ac:picMkLst>
        </pc:picChg>
        <pc:picChg chg="add mod">
          <ac:chgData name="Petra Zbranková" userId="a730b4258fa78840" providerId="LiveId" clId="{7F428810-7964-4493-A11E-40B932C3B3EA}" dt="2019-02-20T12:04:28.357" v="2563" actId="1366"/>
          <ac:picMkLst>
            <pc:docMk/>
            <pc:sldMk cId="1872145417" sldId="277"/>
            <ac:picMk id="23" creationId="{27E7C100-C510-4DD4-8B98-D79C8C71FE33}"/>
          </ac:picMkLst>
        </pc:picChg>
      </pc:sldChg>
      <pc:sldChg chg="addSp delSp modSp add">
        <pc:chgData name="Petra Zbranková" userId="a730b4258fa78840" providerId="LiveId" clId="{7F428810-7964-4493-A11E-40B932C3B3EA}" dt="2019-02-20T12:06:21.683" v="2575" actId="555"/>
        <pc:sldMkLst>
          <pc:docMk/>
          <pc:sldMk cId="701297346" sldId="278"/>
        </pc:sldMkLst>
        <pc:spChg chg="mod">
          <ac:chgData name="Petra Zbranková" userId="a730b4258fa78840" providerId="LiveId" clId="{7F428810-7964-4493-A11E-40B932C3B3EA}" dt="2019-02-19T15:53:51.867" v="878" actId="14100"/>
          <ac:spMkLst>
            <pc:docMk/>
            <pc:sldMk cId="701297346" sldId="278"/>
            <ac:spMk id="2" creationId="{4BC473DA-2D90-4A17-B401-13E2FF575D47}"/>
          </ac:spMkLst>
        </pc:spChg>
        <pc:spChg chg="del">
          <ac:chgData name="Petra Zbranková" userId="a730b4258fa78840" providerId="LiveId" clId="{7F428810-7964-4493-A11E-40B932C3B3EA}" dt="2019-02-20T11:01:14.049" v="2013"/>
          <ac:spMkLst>
            <pc:docMk/>
            <pc:sldMk cId="701297346" sldId="278"/>
            <ac:spMk id="3" creationId="{846977FF-64A7-43DE-BB58-17049B7A7BB4}"/>
          </ac:spMkLst>
        </pc:spChg>
        <pc:spChg chg="add mod">
          <ac:chgData name="Petra Zbranková" userId="a730b4258fa78840" providerId="LiveId" clId="{7F428810-7964-4493-A11E-40B932C3B3EA}" dt="2019-02-20T11:35:02.516" v="2208" actId="1038"/>
          <ac:spMkLst>
            <pc:docMk/>
            <pc:sldMk cId="701297346" sldId="278"/>
            <ac:spMk id="9" creationId="{F6BCD077-2F8F-42F8-9CF6-612D09611B62}"/>
          </ac:spMkLst>
        </pc:spChg>
        <pc:spChg chg="del mod">
          <ac:chgData name="Petra Zbranková" userId="a730b4258fa78840" providerId="LiveId" clId="{7F428810-7964-4493-A11E-40B932C3B3EA}" dt="2019-02-19T15:53:58.501" v="885" actId="478"/>
          <ac:spMkLst>
            <pc:docMk/>
            <pc:sldMk cId="701297346" sldId="278"/>
            <ac:spMk id="12" creationId="{21D84328-AE65-428D-AB88-A62CAF6E12FE}"/>
          </ac:spMkLst>
        </pc:spChg>
        <pc:spChg chg="add mod">
          <ac:chgData name="Petra Zbranková" userId="a730b4258fa78840" providerId="LiveId" clId="{7F428810-7964-4493-A11E-40B932C3B3EA}" dt="2019-02-20T12:06:04.360" v="2573" actId="403"/>
          <ac:spMkLst>
            <pc:docMk/>
            <pc:sldMk cId="701297346" sldId="278"/>
            <ac:spMk id="13" creationId="{BA64A2BF-D217-4F63-9472-2D98EA40ED9C}"/>
          </ac:spMkLst>
        </pc:spChg>
        <pc:spChg chg="add mod">
          <ac:chgData name="Petra Zbranková" userId="a730b4258fa78840" providerId="LiveId" clId="{7F428810-7964-4493-A11E-40B932C3B3EA}" dt="2019-02-20T11:35:02.516" v="2208" actId="1038"/>
          <ac:spMkLst>
            <pc:docMk/>
            <pc:sldMk cId="701297346" sldId="278"/>
            <ac:spMk id="14" creationId="{883D0BB9-44E4-4089-87C8-E3D61291A281}"/>
          </ac:spMkLst>
        </pc:spChg>
        <pc:spChg chg="add mod">
          <ac:chgData name="Petra Zbranková" userId="a730b4258fa78840" providerId="LiveId" clId="{7F428810-7964-4493-A11E-40B932C3B3EA}" dt="2019-02-20T11:35:02.516" v="2208" actId="1038"/>
          <ac:spMkLst>
            <pc:docMk/>
            <pc:sldMk cId="701297346" sldId="278"/>
            <ac:spMk id="15" creationId="{8EAE33E0-3AF4-42DD-B8BF-1DA806A4672B}"/>
          </ac:spMkLst>
        </pc:spChg>
        <pc:spChg chg="add mod">
          <ac:chgData name="Petra Zbranková" userId="a730b4258fa78840" providerId="LiveId" clId="{7F428810-7964-4493-A11E-40B932C3B3EA}" dt="2019-02-20T11:35:02.516" v="2208" actId="1038"/>
          <ac:spMkLst>
            <pc:docMk/>
            <pc:sldMk cId="701297346" sldId="278"/>
            <ac:spMk id="16" creationId="{296ABFBE-D239-4A0A-97C9-51AF6ECCD63D}"/>
          </ac:spMkLst>
        </pc:spChg>
        <pc:spChg chg="del mod">
          <ac:chgData name="Petra Zbranková" userId="a730b4258fa78840" providerId="LiveId" clId="{7F428810-7964-4493-A11E-40B932C3B3EA}" dt="2019-02-19T15:54:04.995" v="891" actId="478"/>
          <ac:spMkLst>
            <pc:docMk/>
            <pc:sldMk cId="701297346" sldId="278"/>
            <ac:spMk id="20" creationId="{F8019C91-C3A9-4595-8C41-0F84BE4D5E84}"/>
          </ac:spMkLst>
        </pc:spChg>
        <pc:spChg chg="del mod">
          <ac:chgData name="Petra Zbranková" userId="a730b4258fa78840" providerId="LiveId" clId="{7F428810-7964-4493-A11E-40B932C3B3EA}" dt="2019-02-19T15:53:55.806" v="881" actId="478"/>
          <ac:spMkLst>
            <pc:docMk/>
            <pc:sldMk cId="701297346" sldId="278"/>
            <ac:spMk id="21" creationId="{26B1F73C-66D0-4415-9034-8BF0A17316FC}"/>
          </ac:spMkLst>
        </pc:spChg>
        <pc:spChg chg="del">
          <ac:chgData name="Petra Zbranková" userId="a730b4258fa78840" providerId="LiveId" clId="{7F428810-7964-4493-A11E-40B932C3B3EA}" dt="2019-02-19T15:54:02.392" v="888" actId="478"/>
          <ac:spMkLst>
            <pc:docMk/>
            <pc:sldMk cId="701297346" sldId="278"/>
            <ac:spMk id="24" creationId="{F3163B10-9CA5-4394-88A7-C83BBF6C08C7}"/>
          </ac:spMkLst>
        </pc:spChg>
        <pc:grpChg chg="add mod">
          <ac:chgData name="Petra Zbranková" userId="a730b4258fa78840" providerId="LiveId" clId="{7F428810-7964-4493-A11E-40B932C3B3EA}" dt="2019-02-20T11:34:27.836" v="2197" actId="164"/>
          <ac:grpSpMkLst>
            <pc:docMk/>
            <pc:sldMk cId="701297346" sldId="278"/>
            <ac:grpSpMk id="17" creationId="{43DE97B7-C0E2-4300-ABB1-001D5AF92356}"/>
          </ac:grpSpMkLst>
        </pc:grpChg>
        <pc:grpChg chg="add mod">
          <ac:chgData name="Petra Zbranková" userId="a730b4258fa78840" providerId="LiveId" clId="{7F428810-7964-4493-A11E-40B932C3B3EA}" dt="2019-02-20T12:06:21.683" v="2575" actId="555"/>
          <ac:grpSpMkLst>
            <pc:docMk/>
            <pc:sldMk cId="701297346" sldId="278"/>
            <ac:grpSpMk id="18" creationId="{042AAF02-C814-4EBC-8482-AB3D225F91A4}"/>
          </ac:grpSpMkLst>
        </pc:grpChg>
        <pc:picChg chg="add del">
          <ac:chgData name="Petra Zbranková" userId="a730b4258fa78840" providerId="LiveId" clId="{7F428810-7964-4493-A11E-40B932C3B3EA}" dt="2019-02-19T15:54:00.552" v="887" actId="478"/>
          <ac:picMkLst>
            <pc:docMk/>
            <pc:sldMk cId="701297346" sldId="278"/>
            <ac:picMk id="4" creationId="{4D9EF045-BD5E-41B0-B143-677CD7464535}"/>
          </ac:picMkLst>
        </pc:picChg>
        <pc:picChg chg="add del mod">
          <ac:chgData name="Petra Zbranková" userId="a730b4258fa78840" providerId="LiveId" clId="{7F428810-7964-4493-A11E-40B932C3B3EA}" dt="2019-02-20T11:13:14.798" v="2065" actId="478"/>
          <ac:picMkLst>
            <pc:docMk/>
            <pc:sldMk cId="701297346" sldId="278"/>
            <ac:picMk id="7" creationId="{CB49A8DB-438F-4DFF-9A54-6E3E8300FBF5}"/>
          </ac:picMkLst>
        </pc:picChg>
        <pc:picChg chg="add mod">
          <ac:chgData name="Petra Zbranková" userId="a730b4258fa78840" providerId="LiveId" clId="{7F428810-7964-4493-A11E-40B932C3B3EA}" dt="2019-02-20T11:34:36.321" v="2198" actId="164"/>
          <ac:picMkLst>
            <pc:docMk/>
            <pc:sldMk cId="701297346" sldId="278"/>
            <ac:picMk id="8" creationId="{D13A43B2-6BF8-4E15-A55F-D9481F2B47CA}"/>
          </ac:picMkLst>
        </pc:picChg>
        <pc:picChg chg="add mod">
          <ac:chgData name="Petra Zbranková" userId="a730b4258fa78840" providerId="LiveId" clId="{7F428810-7964-4493-A11E-40B932C3B3EA}" dt="2019-02-20T11:34:36.321" v="2198" actId="164"/>
          <ac:picMkLst>
            <pc:docMk/>
            <pc:sldMk cId="701297346" sldId="278"/>
            <ac:picMk id="10" creationId="{65D5FE99-9923-4A41-85A2-4D473E47DCA2}"/>
          </ac:picMkLst>
        </pc:picChg>
        <pc:picChg chg="add mod">
          <ac:chgData name="Petra Zbranková" userId="a730b4258fa78840" providerId="LiveId" clId="{7F428810-7964-4493-A11E-40B932C3B3EA}" dt="2019-02-20T11:34:36.321" v="2198" actId="164"/>
          <ac:picMkLst>
            <pc:docMk/>
            <pc:sldMk cId="701297346" sldId="278"/>
            <ac:picMk id="11" creationId="{529072F0-8F7D-4996-8A1D-F822786DCD52}"/>
          </ac:picMkLst>
        </pc:picChg>
        <pc:picChg chg="del">
          <ac:chgData name="Petra Zbranková" userId="a730b4258fa78840" providerId="LiveId" clId="{7F428810-7964-4493-A11E-40B932C3B3EA}" dt="2019-02-19T15:53:56.332" v="882" actId="478"/>
          <ac:picMkLst>
            <pc:docMk/>
            <pc:sldMk cId="701297346" sldId="278"/>
            <ac:picMk id="11" creationId="{BB9BF98A-88AE-492D-8A56-CA16FFAB35A0}"/>
          </ac:picMkLst>
        </pc:picChg>
        <pc:picChg chg="add mod">
          <ac:chgData name="Petra Zbranková" userId="a730b4258fa78840" providerId="LiveId" clId="{7F428810-7964-4493-A11E-40B932C3B3EA}" dt="2019-02-20T11:34:36.321" v="2198" actId="164"/>
          <ac:picMkLst>
            <pc:docMk/>
            <pc:sldMk cId="701297346" sldId="278"/>
            <ac:picMk id="12" creationId="{226B4031-E208-4F8D-81EB-F9CE8147B3E1}"/>
          </ac:picMkLst>
        </pc:picChg>
        <pc:picChg chg="add del mod">
          <ac:chgData name="Petra Zbranková" userId="a730b4258fa78840" providerId="LiveId" clId="{7F428810-7964-4493-A11E-40B932C3B3EA}" dt="2019-02-20T11:41:01.721" v="2218" actId="478"/>
          <ac:picMkLst>
            <pc:docMk/>
            <pc:sldMk cId="701297346" sldId="278"/>
            <ac:picMk id="19" creationId="{1D297A0D-B1AA-4A48-9372-D9FC3E146DD2}"/>
          </ac:picMkLst>
        </pc:picChg>
        <pc:picChg chg="del">
          <ac:chgData name="Petra Zbranková" userId="a730b4258fa78840" providerId="LiveId" clId="{7F428810-7964-4493-A11E-40B932C3B3EA}" dt="2019-02-19T15:54:03.153" v="889" actId="478"/>
          <ac:picMkLst>
            <pc:docMk/>
            <pc:sldMk cId="701297346" sldId="278"/>
            <ac:picMk id="19" creationId="{BAA8F9C5-8341-4B2E-B74F-7B554B357617}"/>
          </ac:picMkLst>
        </pc:picChg>
        <pc:picChg chg="add del mod">
          <ac:chgData name="Petra Zbranková" userId="a730b4258fa78840" providerId="LiveId" clId="{7F428810-7964-4493-A11E-40B932C3B3EA}" dt="2019-02-20T11:44:00.637" v="2228" actId="478"/>
          <ac:picMkLst>
            <pc:docMk/>
            <pc:sldMk cId="701297346" sldId="278"/>
            <ac:picMk id="20" creationId="{88D69144-C1DE-40D4-A4AA-3A54C86B5977}"/>
          </ac:picMkLst>
        </pc:picChg>
        <pc:picChg chg="del">
          <ac:chgData name="Petra Zbranková" userId="a730b4258fa78840" providerId="LiveId" clId="{7F428810-7964-4493-A11E-40B932C3B3EA}" dt="2019-02-19T15:53:54.629" v="880" actId="478"/>
          <ac:picMkLst>
            <pc:docMk/>
            <pc:sldMk cId="701297346" sldId="278"/>
            <ac:picMk id="22" creationId="{64F4E2FA-8E4C-42C6-B398-125241096C63}"/>
          </ac:picMkLst>
        </pc:picChg>
        <pc:picChg chg="add mod">
          <ac:chgData name="Petra Zbranková" userId="a730b4258fa78840" providerId="LiveId" clId="{7F428810-7964-4493-A11E-40B932C3B3EA}" dt="2019-02-20T12:06:21.683" v="2575" actId="555"/>
          <ac:picMkLst>
            <pc:docMk/>
            <pc:sldMk cId="701297346" sldId="278"/>
            <ac:picMk id="22" creationId="{E43D2705-6BB2-42DC-9C5F-AC75DF2D7ACA}"/>
          </ac:picMkLst>
        </pc:picChg>
        <pc:picChg chg="del">
          <ac:chgData name="Petra Zbranková" userId="a730b4258fa78840" providerId="LiveId" clId="{7F428810-7964-4493-A11E-40B932C3B3EA}" dt="2019-02-19T15:53:57.534" v="884" actId="478"/>
          <ac:picMkLst>
            <pc:docMk/>
            <pc:sldMk cId="701297346" sldId="278"/>
            <ac:picMk id="23" creationId="{27E7C100-C510-4DD4-8B98-D79C8C71FE33}"/>
          </ac:picMkLst>
        </pc:picChg>
      </pc:sldChg>
      <pc:sldChg chg="delSp add del">
        <pc:chgData name="Petra Zbranková" userId="a730b4258fa78840" providerId="LiveId" clId="{7F428810-7964-4493-A11E-40B932C3B3EA}" dt="2019-02-19T17:12:19.705" v="1272" actId="2696"/>
        <pc:sldMkLst>
          <pc:docMk/>
          <pc:sldMk cId="2251086135" sldId="279"/>
        </pc:sldMkLst>
        <pc:picChg chg="del">
          <ac:chgData name="Petra Zbranková" userId="a730b4258fa78840" providerId="LiveId" clId="{7F428810-7964-4493-A11E-40B932C3B3EA}" dt="2019-02-19T17:12:06.705" v="1271" actId="478"/>
          <ac:picMkLst>
            <pc:docMk/>
            <pc:sldMk cId="2251086135" sldId="279"/>
            <ac:picMk id="10" creationId="{575D8434-0E8E-47E5-B396-0230264F4E46}"/>
          </ac:picMkLst>
        </pc:picChg>
      </pc:sldChg>
      <pc:sldChg chg="addSp delSp modSp add ord">
        <pc:chgData name="Petra Zbranková" userId="a730b4258fa78840" providerId="LiveId" clId="{7F428810-7964-4493-A11E-40B932C3B3EA}" dt="2019-02-20T12:11:03.776" v="2611" actId="14100"/>
        <pc:sldMkLst>
          <pc:docMk/>
          <pc:sldMk cId="3009959059" sldId="279"/>
        </pc:sldMkLst>
        <pc:spChg chg="mod">
          <ac:chgData name="Petra Zbranková" userId="a730b4258fa78840" providerId="LiveId" clId="{7F428810-7964-4493-A11E-40B932C3B3EA}" dt="2019-02-20T12:10:23.204" v="2604" actId="1076"/>
          <ac:spMkLst>
            <pc:docMk/>
            <pc:sldMk cId="3009959059" sldId="279"/>
            <ac:spMk id="2" creationId="{4BC473DA-2D90-4A17-B401-13E2FF575D47}"/>
          </ac:spMkLst>
        </pc:spChg>
        <pc:spChg chg="del">
          <ac:chgData name="Petra Zbranková" userId="a730b4258fa78840" providerId="LiveId" clId="{7F428810-7964-4493-A11E-40B932C3B3EA}" dt="2019-02-20T09:40:27.109" v="1474" actId="478"/>
          <ac:spMkLst>
            <pc:docMk/>
            <pc:sldMk cId="3009959059" sldId="279"/>
            <ac:spMk id="3" creationId="{75413944-4C11-4BFF-BC10-664F16185697}"/>
          </ac:spMkLst>
        </pc:spChg>
        <pc:spChg chg="add del mod">
          <ac:chgData name="Petra Zbranková" userId="a730b4258fa78840" providerId="LiveId" clId="{7F428810-7964-4493-A11E-40B932C3B3EA}" dt="2019-02-20T09:42:10.605" v="1491" actId="478"/>
          <ac:spMkLst>
            <pc:docMk/>
            <pc:sldMk cId="3009959059" sldId="279"/>
            <ac:spMk id="7" creationId="{45D8EBD4-003C-44D2-B5F7-1355AB85418E}"/>
          </ac:spMkLst>
        </pc:spChg>
        <pc:spChg chg="add del mod ord">
          <ac:chgData name="Petra Zbranková" userId="a730b4258fa78840" providerId="LiveId" clId="{7F428810-7964-4493-A11E-40B932C3B3EA}" dt="2019-02-20T09:45:16.340" v="1519" actId="478"/>
          <ac:spMkLst>
            <pc:docMk/>
            <pc:sldMk cId="3009959059" sldId="279"/>
            <ac:spMk id="9" creationId="{812D05C5-227B-44AA-900F-25436ECC0C71}"/>
          </ac:spMkLst>
        </pc:spChg>
        <pc:spChg chg="del">
          <ac:chgData name="Petra Zbranková" userId="a730b4258fa78840" providerId="LiveId" clId="{7F428810-7964-4493-A11E-40B932C3B3EA}" dt="2019-02-20T11:00:40.425" v="2011"/>
          <ac:spMkLst>
            <pc:docMk/>
            <pc:sldMk cId="3009959059" sldId="279"/>
            <ac:spMk id="13" creationId="{2A701AB5-AB38-4D81-AD0E-9A742F47A100}"/>
          </ac:spMkLst>
        </pc:spChg>
        <pc:spChg chg="del">
          <ac:chgData name="Petra Zbranková" userId="a730b4258fa78840" providerId="LiveId" clId="{7F428810-7964-4493-A11E-40B932C3B3EA}" dt="2019-02-20T11:00:40.425" v="2011"/>
          <ac:spMkLst>
            <pc:docMk/>
            <pc:sldMk cId="3009959059" sldId="279"/>
            <ac:spMk id="14" creationId="{EB282CA9-372D-4F0D-BAFF-723F4164D7D9}"/>
          </ac:spMkLst>
        </pc:spChg>
        <pc:spChg chg="del">
          <ac:chgData name="Petra Zbranková" userId="a730b4258fa78840" providerId="LiveId" clId="{7F428810-7964-4493-A11E-40B932C3B3EA}" dt="2019-02-20T11:01:14.049" v="2013"/>
          <ac:spMkLst>
            <pc:docMk/>
            <pc:sldMk cId="3009959059" sldId="279"/>
            <ac:spMk id="15" creationId="{8782EEFD-42F4-4942-8C52-28C6AC65B32A}"/>
          </ac:spMkLst>
        </pc:spChg>
        <pc:spChg chg="del">
          <ac:chgData name="Petra Zbranková" userId="a730b4258fa78840" providerId="LiveId" clId="{7F428810-7964-4493-A11E-40B932C3B3EA}" dt="2019-02-20T11:01:35.587" v="2014" actId="478"/>
          <ac:spMkLst>
            <pc:docMk/>
            <pc:sldMk cId="3009959059" sldId="279"/>
            <ac:spMk id="16" creationId="{7EA8C980-62FD-43A6-95CA-1D35CEB85928}"/>
          </ac:spMkLst>
        </pc:spChg>
        <pc:picChg chg="mod">
          <ac:chgData name="Petra Zbranková" userId="a730b4258fa78840" providerId="LiveId" clId="{7F428810-7964-4493-A11E-40B932C3B3EA}" dt="2019-02-20T11:05:18.501" v="2020"/>
          <ac:picMkLst>
            <pc:docMk/>
            <pc:sldMk cId="3009959059" sldId="279"/>
            <ac:picMk id="4" creationId="{4D9EF045-BD5E-41B0-B143-677CD7464535}"/>
          </ac:picMkLst>
        </pc:picChg>
        <pc:picChg chg="add mod">
          <ac:chgData name="Petra Zbranková" userId="a730b4258fa78840" providerId="LiveId" clId="{7F428810-7964-4493-A11E-40B932C3B3EA}" dt="2019-02-20T12:11:03.776" v="2611" actId="14100"/>
          <ac:picMkLst>
            <pc:docMk/>
            <pc:sldMk cId="3009959059" sldId="279"/>
            <ac:picMk id="8" creationId="{BA437540-9BB8-4797-9FEF-E8CC2A282FCA}"/>
          </ac:picMkLst>
        </pc:picChg>
        <pc:picChg chg="add del mod">
          <ac:chgData name="Petra Zbranková" userId="a730b4258fa78840" providerId="LiveId" clId="{7F428810-7964-4493-A11E-40B932C3B3EA}" dt="2019-02-20T09:46:26.711" v="1534" actId="478"/>
          <ac:picMkLst>
            <pc:docMk/>
            <pc:sldMk cId="3009959059" sldId="279"/>
            <ac:picMk id="10" creationId="{127A8585-92BE-48D8-8FDE-E1E1CD94EC0A}"/>
          </ac:picMkLst>
        </pc:picChg>
        <pc:cxnChg chg="mod">
          <ac:chgData name="Petra Zbranková" userId="a730b4258fa78840" providerId="LiveId" clId="{7F428810-7964-4493-A11E-40B932C3B3EA}" dt="2019-02-20T12:08:27.583" v="2596" actId="1076"/>
          <ac:cxnSpMkLst>
            <pc:docMk/>
            <pc:sldMk cId="3009959059" sldId="279"/>
            <ac:cxnSpMk id="6" creationId="{606BFFBB-B47A-4C3C-9017-5AFA0CD49D2B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EE767-1F16-49E9-9A8E-A6A1C053A13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11D08C7-EA47-406E-8066-6E73931538EA}">
      <dgm:prSet phldrT="[Text]" custT="1"/>
      <dgm:spPr>
        <a:solidFill>
          <a:srgbClr val="4472C4"/>
        </a:solidFill>
      </dgm:spPr>
      <dgm:t>
        <a:bodyPr/>
        <a:lstStyle/>
        <a:p>
          <a:r>
            <a:rPr lang="cs-CZ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Generální ředitel</a:t>
          </a:r>
        </a:p>
      </dgm:t>
    </dgm:pt>
    <dgm:pt modelId="{C5F86B42-7836-4CD5-992C-EC1B9CFDC25C}" type="parTrans" cxnId="{6C6757E2-88DD-454C-899D-55028A9225FE}">
      <dgm:prSet/>
      <dgm:spPr/>
      <dgm:t>
        <a:bodyPr/>
        <a:lstStyle/>
        <a:p>
          <a:endParaRPr lang="cs-CZ"/>
        </a:p>
      </dgm:t>
    </dgm:pt>
    <dgm:pt modelId="{9BE05C38-8026-483C-ABCC-8B7CF2671555}" type="sibTrans" cxnId="{6C6757E2-88DD-454C-899D-55028A9225FE}">
      <dgm:prSet/>
      <dgm:spPr/>
      <dgm:t>
        <a:bodyPr/>
        <a:lstStyle/>
        <a:p>
          <a:endParaRPr lang="cs-CZ"/>
        </a:p>
      </dgm:t>
    </dgm:pt>
    <dgm:pt modelId="{69385164-0685-4479-B74E-D14A7998D8C7}">
      <dgm:prSet phldrT="[Text]" custT="1"/>
      <dgm:spPr>
        <a:solidFill>
          <a:srgbClr val="4472C4"/>
        </a:solidFill>
      </dgm:spPr>
      <dgm:t>
        <a:bodyPr/>
        <a:lstStyle/>
        <a:p>
          <a:r>
            <a:rPr lang="cs-CZ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Sekretariát</a:t>
          </a:r>
        </a:p>
      </dgm:t>
    </dgm:pt>
    <dgm:pt modelId="{3C475683-E0E9-4332-8DA9-4E71EDFAE459}" type="parTrans" cxnId="{FF03401A-3FE5-46C4-BA4D-E510999A7448}">
      <dgm:prSet/>
      <dgm:spPr/>
      <dgm:t>
        <a:bodyPr/>
        <a:lstStyle/>
        <a:p>
          <a:endParaRPr lang="cs-CZ"/>
        </a:p>
      </dgm:t>
    </dgm:pt>
    <dgm:pt modelId="{A6EF5782-48C4-4410-A849-9AE877D85752}" type="sibTrans" cxnId="{FF03401A-3FE5-46C4-BA4D-E510999A7448}">
      <dgm:prSet/>
      <dgm:spPr/>
      <dgm:t>
        <a:bodyPr/>
        <a:lstStyle/>
        <a:p>
          <a:endParaRPr lang="cs-CZ"/>
        </a:p>
      </dgm:t>
    </dgm:pt>
    <dgm:pt modelId="{F294F37A-08EC-4200-BFF4-742F41DDF08C}">
      <dgm:prSet phldrT="[Text]" custT="1"/>
      <dgm:spPr>
        <a:solidFill>
          <a:srgbClr val="4472C4"/>
        </a:solidFill>
      </dgm:spPr>
      <dgm:t>
        <a:bodyPr/>
        <a:lstStyle/>
        <a:p>
          <a:r>
            <a:rPr lang="cs-CZ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Lidské zdroje</a:t>
          </a:r>
        </a:p>
      </dgm:t>
    </dgm:pt>
    <dgm:pt modelId="{D8EC8A2F-1AA5-4C92-A6BD-89EFF978B756}" type="parTrans" cxnId="{D84084FC-E1AE-40B0-8B7D-D2261EBE6823}">
      <dgm:prSet/>
      <dgm:spPr/>
      <dgm:t>
        <a:bodyPr/>
        <a:lstStyle/>
        <a:p>
          <a:endParaRPr lang="cs-CZ"/>
        </a:p>
      </dgm:t>
    </dgm:pt>
    <dgm:pt modelId="{CF37D2DD-4566-40E3-A243-FAAAE6C113AE}" type="sibTrans" cxnId="{D84084FC-E1AE-40B0-8B7D-D2261EBE6823}">
      <dgm:prSet/>
      <dgm:spPr/>
      <dgm:t>
        <a:bodyPr/>
        <a:lstStyle/>
        <a:p>
          <a:endParaRPr lang="cs-CZ"/>
        </a:p>
      </dgm:t>
    </dgm:pt>
    <dgm:pt modelId="{BE311C54-0ECB-490D-A936-B8674CA4A81B}">
      <dgm:prSet phldrT="[Text]" custT="1"/>
      <dgm:spPr>
        <a:solidFill>
          <a:srgbClr val="4472C4"/>
        </a:solidFill>
      </dgm:spPr>
      <dgm:t>
        <a:bodyPr/>
        <a:lstStyle/>
        <a:p>
          <a:r>
            <a:rPr lang="cs-CZ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Sekce Prodej</a:t>
          </a:r>
        </a:p>
      </dgm:t>
    </dgm:pt>
    <dgm:pt modelId="{306B526C-3109-4DDA-BC09-99F5391C45D2}" type="parTrans" cxnId="{D7D686A4-A0B8-4B4F-903B-BB6C2E5437E3}">
      <dgm:prSet/>
      <dgm:spPr/>
      <dgm:t>
        <a:bodyPr/>
        <a:lstStyle/>
        <a:p>
          <a:endParaRPr lang="cs-CZ"/>
        </a:p>
      </dgm:t>
    </dgm:pt>
    <dgm:pt modelId="{D1F1465A-429B-4B28-9F12-107C83A20149}" type="sibTrans" cxnId="{D7D686A4-A0B8-4B4F-903B-BB6C2E5437E3}">
      <dgm:prSet/>
      <dgm:spPr/>
      <dgm:t>
        <a:bodyPr/>
        <a:lstStyle/>
        <a:p>
          <a:endParaRPr lang="cs-CZ"/>
        </a:p>
      </dgm:t>
    </dgm:pt>
    <dgm:pt modelId="{00866D09-11FB-46B0-B1F6-6249716631DE}">
      <dgm:prSet custT="1"/>
      <dgm:spPr>
        <a:solidFill>
          <a:srgbClr val="4472C4"/>
        </a:solidFill>
      </dgm:spPr>
      <dgm:t>
        <a:bodyPr/>
        <a:lstStyle/>
        <a:p>
          <a:r>
            <a:rPr lang="cs-CZ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Sekce Realizační</a:t>
          </a:r>
        </a:p>
      </dgm:t>
    </dgm:pt>
    <dgm:pt modelId="{F3254A24-178C-4393-A7CF-76792C064483}" type="parTrans" cxnId="{380108C8-D972-48C0-9B1B-3BD256CB03F7}">
      <dgm:prSet/>
      <dgm:spPr/>
      <dgm:t>
        <a:bodyPr/>
        <a:lstStyle/>
        <a:p>
          <a:endParaRPr lang="cs-CZ"/>
        </a:p>
      </dgm:t>
    </dgm:pt>
    <dgm:pt modelId="{5929661E-2742-4CF3-AC0A-7526324D463B}" type="sibTrans" cxnId="{380108C8-D972-48C0-9B1B-3BD256CB03F7}">
      <dgm:prSet/>
      <dgm:spPr/>
      <dgm:t>
        <a:bodyPr/>
        <a:lstStyle/>
        <a:p>
          <a:endParaRPr lang="cs-CZ"/>
        </a:p>
      </dgm:t>
    </dgm:pt>
    <dgm:pt modelId="{D0ED04CD-AAD4-4C81-AD57-35060D4C93F0}">
      <dgm:prSet custT="1"/>
      <dgm:spPr>
        <a:solidFill>
          <a:srgbClr val="4472C4"/>
        </a:solidFill>
      </dgm:spPr>
      <dgm:t>
        <a:bodyPr/>
        <a:lstStyle/>
        <a:p>
          <a:r>
            <a:rPr lang="cs-CZ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Sekce </a:t>
          </a:r>
          <a:r>
            <a:rPr lang="cs-CZ" sz="12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Engineering</a:t>
          </a:r>
          <a:endParaRPr lang="cs-CZ" sz="1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2EB5886-2F40-4004-9DA3-0758EF89EA24}" type="parTrans" cxnId="{F808C9B0-2E5D-4E10-BBB3-3BD621BBF7B8}">
      <dgm:prSet/>
      <dgm:spPr/>
      <dgm:t>
        <a:bodyPr/>
        <a:lstStyle/>
        <a:p>
          <a:endParaRPr lang="cs-CZ"/>
        </a:p>
      </dgm:t>
    </dgm:pt>
    <dgm:pt modelId="{AC7327C3-24E6-42BA-A5F7-FB0ECBCACEB5}" type="sibTrans" cxnId="{F808C9B0-2E5D-4E10-BBB3-3BD621BBF7B8}">
      <dgm:prSet/>
      <dgm:spPr/>
      <dgm:t>
        <a:bodyPr/>
        <a:lstStyle/>
        <a:p>
          <a:endParaRPr lang="cs-CZ"/>
        </a:p>
      </dgm:t>
    </dgm:pt>
    <dgm:pt modelId="{982E2127-C590-4642-945D-F34025574F3A}">
      <dgm:prSet custT="1"/>
      <dgm:spPr>
        <a:solidFill>
          <a:srgbClr val="4472C4"/>
        </a:solidFill>
      </dgm:spPr>
      <dgm:t>
        <a:bodyPr/>
        <a:lstStyle/>
        <a:p>
          <a:r>
            <a:rPr lang="cs-CZ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Sekce </a:t>
          </a:r>
          <a:r>
            <a:rPr lang="cs-CZ" sz="1200" b="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Ekonomickoprávní</a:t>
          </a:r>
          <a:endParaRPr lang="cs-CZ" sz="1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5CC387C-D11D-4EB1-B68E-FE7FD944BE88}" type="parTrans" cxnId="{523E0CA8-06FE-4EAB-BB20-53A5EA5B7427}">
      <dgm:prSet/>
      <dgm:spPr/>
      <dgm:t>
        <a:bodyPr/>
        <a:lstStyle/>
        <a:p>
          <a:endParaRPr lang="cs-CZ"/>
        </a:p>
      </dgm:t>
    </dgm:pt>
    <dgm:pt modelId="{FC5A2A8B-E5B6-4477-B2EC-F43CD726587C}" type="sibTrans" cxnId="{523E0CA8-06FE-4EAB-BB20-53A5EA5B7427}">
      <dgm:prSet/>
      <dgm:spPr/>
      <dgm:t>
        <a:bodyPr/>
        <a:lstStyle/>
        <a:p>
          <a:endParaRPr lang="cs-CZ"/>
        </a:p>
      </dgm:t>
    </dgm:pt>
    <dgm:pt modelId="{E40C6F20-EFD3-4B7C-9026-A3E9EE93277D}">
      <dgm:prSet custT="1"/>
      <dgm:spPr>
        <a:solidFill>
          <a:srgbClr val="4472C4"/>
        </a:solidFill>
      </dgm:spPr>
      <dgm:t>
        <a:bodyPr/>
        <a:lstStyle/>
        <a:p>
          <a:r>
            <a:rPr lang="cs-CZ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Sekce Technická</a:t>
          </a:r>
        </a:p>
      </dgm:t>
    </dgm:pt>
    <dgm:pt modelId="{64D268D5-817B-492F-9878-7416DB514410}" type="parTrans" cxnId="{A77D6957-9FE1-4620-AE77-D7C016929CFC}">
      <dgm:prSet/>
      <dgm:spPr/>
      <dgm:t>
        <a:bodyPr/>
        <a:lstStyle/>
        <a:p>
          <a:endParaRPr lang="cs-CZ"/>
        </a:p>
      </dgm:t>
    </dgm:pt>
    <dgm:pt modelId="{C8876AFE-3F4F-49FE-BABF-72D07FA7925A}" type="sibTrans" cxnId="{A77D6957-9FE1-4620-AE77-D7C016929CFC}">
      <dgm:prSet/>
      <dgm:spPr/>
      <dgm:t>
        <a:bodyPr/>
        <a:lstStyle/>
        <a:p>
          <a:endParaRPr lang="cs-CZ"/>
        </a:p>
      </dgm:t>
    </dgm:pt>
    <dgm:pt modelId="{7AEDA79F-A5F5-4AD0-BDD4-55C1494663E0}">
      <dgm:prSet custT="1"/>
      <dgm:spPr>
        <a:solidFill>
          <a:srgbClr val="00B0F0"/>
        </a:solidFill>
      </dgm:spPr>
      <dgm:t>
        <a:bodyPr/>
        <a:lstStyle/>
        <a:p>
          <a:r>
            <a:rPr lang="cs-CZ" sz="1100" dirty="0">
              <a:solidFill>
                <a:schemeClr val="tx1"/>
              </a:solidFill>
            </a:rPr>
            <a:t>Řízení a realizace projektů</a:t>
          </a:r>
        </a:p>
      </dgm:t>
    </dgm:pt>
    <dgm:pt modelId="{7CBAE97B-1999-459C-805C-9F86BC1A9A41}" type="parTrans" cxnId="{01D80611-6F05-4BBB-BB16-B7CEFC8B8AB8}">
      <dgm:prSet/>
      <dgm:spPr/>
      <dgm:t>
        <a:bodyPr/>
        <a:lstStyle/>
        <a:p>
          <a:endParaRPr lang="cs-CZ"/>
        </a:p>
      </dgm:t>
    </dgm:pt>
    <dgm:pt modelId="{C295E921-CF51-42E9-84DC-D563DC4ABE7C}" type="sibTrans" cxnId="{01D80611-6F05-4BBB-BB16-B7CEFC8B8AB8}">
      <dgm:prSet/>
      <dgm:spPr/>
      <dgm:t>
        <a:bodyPr/>
        <a:lstStyle/>
        <a:p>
          <a:endParaRPr lang="cs-CZ"/>
        </a:p>
      </dgm:t>
    </dgm:pt>
    <dgm:pt modelId="{85209C06-7DF4-4DEE-A7F5-C893EBC1C08D}">
      <dgm:prSet custT="1"/>
      <dgm:spPr>
        <a:solidFill>
          <a:srgbClr val="00B0F0"/>
        </a:solidFill>
      </dgm:spPr>
      <dgm:t>
        <a:bodyPr/>
        <a:lstStyle/>
        <a:p>
          <a:r>
            <a:rPr lang="cs-CZ" sz="1100" dirty="0">
              <a:solidFill>
                <a:schemeClr val="tx1"/>
              </a:solidFill>
            </a:rPr>
            <a:t>Ceny, </a:t>
          </a:r>
          <a:r>
            <a:rPr lang="cs-CZ" sz="1100" dirty="0" err="1" smtClean="0">
              <a:solidFill>
                <a:schemeClr val="tx1"/>
              </a:solidFill>
            </a:rPr>
            <a:t>kontroling</a:t>
          </a:r>
          <a:r>
            <a:rPr lang="cs-CZ" sz="1100" dirty="0" smtClean="0">
              <a:solidFill>
                <a:schemeClr val="tx1"/>
              </a:solidFill>
            </a:rPr>
            <a:t/>
          </a:r>
          <a:br>
            <a:rPr lang="cs-CZ" sz="1100" dirty="0" smtClean="0">
              <a:solidFill>
                <a:schemeClr val="tx1"/>
              </a:solidFill>
            </a:rPr>
          </a:br>
          <a:r>
            <a:rPr lang="cs-CZ" sz="1100" dirty="0" smtClean="0">
              <a:solidFill>
                <a:schemeClr val="tx1"/>
              </a:solidFill>
            </a:rPr>
            <a:t>a </a:t>
          </a:r>
          <a:r>
            <a:rPr lang="cs-CZ" sz="1100" dirty="0">
              <a:solidFill>
                <a:schemeClr val="tx1"/>
              </a:solidFill>
            </a:rPr>
            <a:t>administrace projektů</a:t>
          </a:r>
        </a:p>
      </dgm:t>
    </dgm:pt>
    <dgm:pt modelId="{FFAC49A8-51BE-4CBC-837C-7CC4776117E9}" type="parTrans" cxnId="{1BC402BF-BA84-4555-BE65-6844BEEAC2E9}">
      <dgm:prSet/>
      <dgm:spPr/>
      <dgm:t>
        <a:bodyPr/>
        <a:lstStyle/>
        <a:p>
          <a:endParaRPr lang="cs-CZ"/>
        </a:p>
      </dgm:t>
    </dgm:pt>
    <dgm:pt modelId="{7A11C7EB-9899-4966-9139-FD0D94B8AE5B}" type="sibTrans" cxnId="{1BC402BF-BA84-4555-BE65-6844BEEAC2E9}">
      <dgm:prSet/>
      <dgm:spPr/>
      <dgm:t>
        <a:bodyPr/>
        <a:lstStyle/>
        <a:p>
          <a:endParaRPr lang="cs-CZ"/>
        </a:p>
      </dgm:t>
    </dgm:pt>
    <dgm:pt modelId="{03A3CE50-7CBD-4EA1-AC7D-9B51527D1C45}">
      <dgm:prSet custT="1"/>
      <dgm:spPr>
        <a:solidFill>
          <a:srgbClr val="00B0F0"/>
        </a:solidFill>
      </dgm:spPr>
      <dgm:t>
        <a:bodyPr/>
        <a:lstStyle/>
        <a:p>
          <a:r>
            <a:rPr lang="cs-CZ" sz="1100" dirty="0">
              <a:solidFill>
                <a:schemeClr val="tx1"/>
              </a:solidFill>
            </a:rPr>
            <a:t>Nákup</a:t>
          </a:r>
        </a:p>
      </dgm:t>
    </dgm:pt>
    <dgm:pt modelId="{CEBEE21B-1763-46C1-9DB3-AC19BA9C9D09}" type="parTrans" cxnId="{9D12218C-BA07-413A-8021-34E1F76B9851}">
      <dgm:prSet/>
      <dgm:spPr/>
      <dgm:t>
        <a:bodyPr/>
        <a:lstStyle/>
        <a:p>
          <a:endParaRPr lang="cs-CZ"/>
        </a:p>
      </dgm:t>
    </dgm:pt>
    <dgm:pt modelId="{2F3B9A72-BB3C-4D37-A823-D2F30C330CE2}" type="sibTrans" cxnId="{9D12218C-BA07-413A-8021-34E1F76B9851}">
      <dgm:prSet/>
      <dgm:spPr/>
      <dgm:t>
        <a:bodyPr/>
        <a:lstStyle/>
        <a:p>
          <a:endParaRPr lang="cs-CZ"/>
        </a:p>
      </dgm:t>
    </dgm:pt>
    <dgm:pt modelId="{789FFB34-79DD-4908-8A41-D89B00D6D79D}">
      <dgm:prSet custT="1"/>
      <dgm:spPr>
        <a:solidFill>
          <a:srgbClr val="00B0F0"/>
        </a:solidFill>
      </dgm:spPr>
      <dgm:t>
        <a:bodyPr/>
        <a:lstStyle/>
        <a:p>
          <a:r>
            <a:rPr lang="cs-CZ" sz="1100" dirty="0">
              <a:solidFill>
                <a:schemeClr val="tx1"/>
              </a:solidFill>
            </a:rPr>
            <a:t>IT a reprografie</a:t>
          </a:r>
        </a:p>
      </dgm:t>
    </dgm:pt>
    <dgm:pt modelId="{98884171-A95C-4D3A-997E-3493561ED646}" type="parTrans" cxnId="{8CA15C7E-A484-4139-AB43-BCBDDA2038D8}">
      <dgm:prSet/>
      <dgm:spPr/>
      <dgm:t>
        <a:bodyPr/>
        <a:lstStyle/>
        <a:p>
          <a:endParaRPr lang="cs-CZ"/>
        </a:p>
      </dgm:t>
    </dgm:pt>
    <dgm:pt modelId="{70CD6865-0B02-419D-811A-062EAD82626F}" type="sibTrans" cxnId="{8CA15C7E-A484-4139-AB43-BCBDDA2038D8}">
      <dgm:prSet/>
      <dgm:spPr/>
      <dgm:t>
        <a:bodyPr/>
        <a:lstStyle/>
        <a:p>
          <a:endParaRPr lang="cs-CZ"/>
        </a:p>
      </dgm:t>
    </dgm:pt>
    <dgm:pt modelId="{41FCEF28-B1EC-4945-B534-E2C35A897C17}">
      <dgm:prSet custT="1"/>
      <dgm:spPr>
        <a:solidFill>
          <a:srgbClr val="00B0F0"/>
        </a:solidFill>
      </dgm:spPr>
      <dgm:t>
        <a:bodyPr/>
        <a:lstStyle/>
        <a:p>
          <a:r>
            <a:rPr lang="cs-CZ" sz="1100" dirty="0">
              <a:solidFill>
                <a:schemeClr val="tx1"/>
              </a:solidFill>
            </a:rPr>
            <a:t>Účtárna</a:t>
          </a:r>
        </a:p>
      </dgm:t>
    </dgm:pt>
    <dgm:pt modelId="{6D7057CC-7566-4662-BDB0-C649A46E90A1}" type="parTrans" cxnId="{F02AFD9E-BEBE-4850-871E-8334B92E4422}">
      <dgm:prSet/>
      <dgm:spPr/>
      <dgm:t>
        <a:bodyPr/>
        <a:lstStyle/>
        <a:p>
          <a:endParaRPr lang="cs-CZ"/>
        </a:p>
      </dgm:t>
    </dgm:pt>
    <dgm:pt modelId="{0CA0309C-C301-4BC3-94EA-640CC1998ABE}" type="sibTrans" cxnId="{F02AFD9E-BEBE-4850-871E-8334B92E4422}">
      <dgm:prSet/>
      <dgm:spPr/>
      <dgm:t>
        <a:bodyPr/>
        <a:lstStyle/>
        <a:p>
          <a:endParaRPr lang="cs-CZ"/>
        </a:p>
      </dgm:t>
    </dgm:pt>
    <dgm:pt modelId="{BB6BE036-FA72-4002-9C7D-F91F78C85C02}">
      <dgm:prSet custT="1"/>
      <dgm:spPr>
        <a:solidFill>
          <a:srgbClr val="00B0F0"/>
        </a:solidFill>
      </dgm:spPr>
      <dgm:t>
        <a:bodyPr/>
        <a:lstStyle/>
        <a:p>
          <a:r>
            <a:rPr lang="cs-CZ" sz="1100" dirty="0">
              <a:solidFill>
                <a:schemeClr val="tx1"/>
              </a:solidFill>
            </a:rPr>
            <a:t>Stavba</a:t>
          </a:r>
          <a:br>
            <a:rPr lang="cs-CZ" sz="1100" dirty="0">
              <a:solidFill>
                <a:schemeClr val="tx1"/>
              </a:solidFill>
            </a:rPr>
          </a:br>
          <a:r>
            <a:rPr lang="cs-CZ" sz="1100">
              <a:solidFill>
                <a:schemeClr val="tx1"/>
              </a:solidFill>
            </a:rPr>
            <a:t>Statika </a:t>
          </a:r>
          <a:r>
            <a:rPr lang="cs-CZ" sz="1100" smtClean="0">
              <a:solidFill>
                <a:schemeClr val="tx1"/>
              </a:solidFill>
            </a:rPr>
            <a:t>betonových</a:t>
          </a:r>
          <a:br>
            <a:rPr lang="cs-CZ" sz="1100" smtClean="0">
              <a:solidFill>
                <a:schemeClr val="tx1"/>
              </a:solidFill>
            </a:rPr>
          </a:br>
          <a:r>
            <a:rPr lang="cs-CZ" sz="1100" smtClean="0">
              <a:solidFill>
                <a:schemeClr val="tx1"/>
              </a:solidFill>
            </a:rPr>
            <a:t> </a:t>
          </a:r>
          <a:r>
            <a:rPr lang="cs-CZ" sz="1100" dirty="0">
              <a:solidFill>
                <a:schemeClr val="tx1"/>
              </a:solidFill>
            </a:rPr>
            <a:t>a ocelových konstrukcí</a:t>
          </a:r>
        </a:p>
      </dgm:t>
    </dgm:pt>
    <dgm:pt modelId="{1A895EBA-9C23-4569-8A4E-F11F594E53EF}" type="sibTrans" cxnId="{B9809DA7-B2CA-4770-970E-8723AC163420}">
      <dgm:prSet/>
      <dgm:spPr/>
      <dgm:t>
        <a:bodyPr/>
        <a:lstStyle/>
        <a:p>
          <a:endParaRPr lang="cs-CZ"/>
        </a:p>
      </dgm:t>
    </dgm:pt>
    <dgm:pt modelId="{C7D881FD-65AA-46DB-B4DC-A82FAE274BE3}" type="parTrans" cxnId="{B9809DA7-B2CA-4770-970E-8723AC163420}">
      <dgm:prSet/>
      <dgm:spPr/>
      <dgm:t>
        <a:bodyPr/>
        <a:lstStyle/>
        <a:p>
          <a:endParaRPr lang="cs-CZ"/>
        </a:p>
      </dgm:t>
    </dgm:pt>
    <dgm:pt modelId="{91397CF5-06E2-4CA3-A0BB-DE8C81D8CBDE}">
      <dgm:prSet custT="1"/>
      <dgm:spPr>
        <a:solidFill>
          <a:srgbClr val="00B0F0"/>
        </a:solidFill>
      </dgm:spPr>
      <dgm:t>
        <a:bodyPr/>
        <a:lstStyle/>
        <a:p>
          <a:r>
            <a:rPr lang="cs-CZ" sz="1100" dirty="0">
              <a:solidFill>
                <a:schemeClr val="tx1"/>
              </a:solidFill>
            </a:rPr>
            <a:t>Vodohospodářská zařízení</a:t>
          </a:r>
        </a:p>
      </dgm:t>
    </dgm:pt>
    <dgm:pt modelId="{2B12FCE9-ABA3-42D2-A9CD-584BE7D94101}" type="sibTrans" cxnId="{4AB0EF50-1F82-42B5-A5DD-56FFBDE21FFD}">
      <dgm:prSet/>
      <dgm:spPr/>
      <dgm:t>
        <a:bodyPr/>
        <a:lstStyle/>
        <a:p>
          <a:endParaRPr lang="cs-CZ"/>
        </a:p>
      </dgm:t>
    </dgm:pt>
    <dgm:pt modelId="{1D86423B-6AA9-46CD-8048-A3767DEDA425}" type="parTrans" cxnId="{4AB0EF50-1F82-42B5-A5DD-56FFBDE21FFD}">
      <dgm:prSet/>
      <dgm:spPr/>
      <dgm:t>
        <a:bodyPr/>
        <a:lstStyle/>
        <a:p>
          <a:endParaRPr lang="cs-CZ"/>
        </a:p>
      </dgm:t>
    </dgm:pt>
    <dgm:pt modelId="{8FCA2F10-2AA3-4E38-8721-435A96E07968}">
      <dgm:prSet custT="1"/>
      <dgm:spPr>
        <a:solidFill>
          <a:srgbClr val="00B0F0"/>
        </a:solidFill>
      </dgm:spPr>
      <dgm:t>
        <a:bodyPr/>
        <a:lstStyle/>
        <a:p>
          <a:r>
            <a:rPr lang="cs-CZ" sz="1100" dirty="0">
              <a:solidFill>
                <a:schemeClr val="tx1"/>
              </a:solidFill>
            </a:rPr>
            <a:t>Tepelné zařízení </a:t>
          </a:r>
          <a:r>
            <a:rPr lang="cs-CZ" sz="1100" dirty="0" smtClean="0">
              <a:solidFill>
                <a:schemeClr val="tx1"/>
              </a:solidFill>
            </a:rPr>
            <a:t/>
          </a:r>
          <a:br>
            <a:rPr lang="cs-CZ" sz="1100" dirty="0" smtClean="0">
              <a:solidFill>
                <a:schemeClr val="tx1"/>
              </a:solidFill>
            </a:rPr>
          </a:br>
          <a:r>
            <a:rPr lang="cs-CZ" sz="1100" dirty="0" smtClean="0">
              <a:solidFill>
                <a:schemeClr val="tx1"/>
              </a:solidFill>
            </a:rPr>
            <a:t>a </a:t>
          </a:r>
          <a:r>
            <a:rPr lang="cs-CZ" sz="1100" dirty="0">
              <a:solidFill>
                <a:schemeClr val="tx1"/>
              </a:solidFill>
            </a:rPr>
            <a:t>vzduchotechnika</a:t>
          </a:r>
        </a:p>
      </dgm:t>
    </dgm:pt>
    <dgm:pt modelId="{44716110-7C41-4067-80C7-3851AE716C10}" type="sibTrans" cxnId="{222C42B3-DFA3-4EF9-B1ED-E6CF4B1C0867}">
      <dgm:prSet/>
      <dgm:spPr/>
      <dgm:t>
        <a:bodyPr/>
        <a:lstStyle/>
        <a:p>
          <a:endParaRPr lang="cs-CZ"/>
        </a:p>
      </dgm:t>
    </dgm:pt>
    <dgm:pt modelId="{9D349A97-BFB0-4342-B79C-BCD5E22B3BFE}" type="parTrans" cxnId="{222C42B3-DFA3-4EF9-B1ED-E6CF4B1C0867}">
      <dgm:prSet/>
      <dgm:spPr/>
      <dgm:t>
        <a:bodyPr/>
        <a:lstStyle/>
        <a:p>
          <a:endParaRPr lang="cs-CZ"/>
        </a:p>
      </dgm:t>
    </dgm:pt>
    <dgm:pt modelId="{BB4887CF-D403-409F-B6D1-D71C1DCE2548}">
      <dgm:prSet custT="1"/>
      <dgm:spPr>
        <a:solidFill>
          <a:srgbClr val="00B0F0"/>
        </a:solidFill>
      </dgm:spPr>
      <dgm:t>
        <a:bodyPr/>
        <a:lstStyle/>
        <a:p>
          <a:r>
            <a:rPr lang="cs-CZ" sz="1100" dirty="0">
              <a:solidFill>
                <a:schemeClr val="tx1"/>
              </a:solidFill>
            </a:rPr>
            <a:t>Chemické inženýrství</a:t>
          </a:r>
        </a:p>
      </dgm:t>
    </dgm:pt>
    <dgm:pt modelId="{D30148E1-F738-4904-9ECC-0B9F5B28B1BE}" type="sibTrans" cxnId="{2CA8A94F-D54A-4DF0-99CD-D0A771EAE744}">
      <dgm:prSet/>
      <dgm:spPr/>
      <dgm:t>
        <a:bodyPr/>
        <a:lstStyle/>
        <a:p>
          <a:endParaRPr lang="cs-CZ"/>
        </a:p>
      </dgm:t>
    </dgm:pt>
    <dgm:pt modelId="{50E7C51A-00A5-4F56-872B-90177666EB49}" type="parTrans" cxnId="{2CA8A94F-D54A-4DF0-99CD-D0A771EAE744}">
      <dgm:prSet/>
      <dgm:spPr/>
      <dgm:t>
        <a:bodyPr/>
        <a:lstStyle/>
        <a:p>
          <a:endParaRPr lang="cs-CZ"/>
        </a:p>
      </dgm:t>
    </dgm:pt>
    <dgm:pt modelId="{8318AD03-0845-4AEC-B202-406E906A09B0}">
      <dgm:prSet custT="1"/>
      <dgm:spPr>
        <a:solidFill>
          <a:srgbClr val="00B0F0"/>
        </a:solidFill>
      </dgm:spPr>
      <dgm:t>
        <a:bodyPr/>
        <a:lstStyle/>
        <a:p>
          <a:r>
            <a:rPr lang="cs-CZ" sz="1100" dirty="0">
              <a:solidFill>
                <a:schemeClr val="tx1"/>
              </a:solidFill>
            </a:rPr>
            <a:t>Potrubní systémy</a:t>
          </a:r>
        </a:p>
      </dgm:t>
    </dgm:pt>
    <dgm:pt modelId="{0140B58D-BD0C-4D34-8741-4A944AB1AEED}" type="sibTrans" cxnId="{22E9913C-7E13-4A57-8597-458B1DB359B2}">
      <dgm:prSet/>
      <dgm:spPr/>
      <dgm:t>
        <a:bodyPr/>
        <a:lstStyle/>
        <a:p>
          <a:endParaRPr lang="cs-CZ"/>
        </a:p>
      </dgm:t>
    </dgm:pt>
    <dgm:pt modelId="{AB16BD88-7A66-44E5-AAB6-C2340DD58189}" type="parTrans" cxnId="{22E9913C-7E13-4A57-8597-458B1DB359B2}">
      <dgm:prSet/>
      <dgm:spPr/>
      <dgm:t>
        <a:bodyPr/>
        <a:lstStyle/>
        <a:p>
          <a:endParaRPr lang="cs-CZ"/>
        </a:p>
      </dgm:t>
    </dgm:pt>
    <dgm:pt modelId="{4794B933-D661-45D5-9C56-B582AD348791}">
      <dgm:prSet custT="1"/>
      <dgm:spPr>
        <a:solidFill>
          <a:srgbClr val="00B0F0"/>
        </a:solidFill>
      </dgm:spPr>
      <dgm:t>
        <a:bodyPr/>
        <a:lstStyle/>
        <a:p>
          <a:r>
            <a:rPr lang="cs-CZ" sz="1100" dirty="0">
              <a:solidFill>
                <a:schemeClr val="tx1"/>
              </a:solidFill>
            </a:rPr>
            <a:t>ASŘTP a řídící systémy Elektrozařízení</a:t>
          </a:r>
        </a:p>
      </dgm:t>
    </dgm:pt>
    <dgm:pt modelId="{11C797F1-D0DE-4505-9AF1-491512F47964}" type="sibTrans" cxnId="{C82034C8-81EC-41A4-A537-C37F025E3C90}">
      <dgm:prSet/>
      <dgm:spPr/>
      <dgm:t>
        <a:bodyPr/>
        <a:lstStyle/>
        <a:p>
          <a:endParaRPr lang="cs-CZ"/>
        </a:p>
      </dgm:t>
    </dgm:pt>
    <dgm:pt modelId="{CB1F9D15-C501-4735-8218-77D7578C102B}" type="parTrans" cxnId="{C82034C8-81EC-41A4-A537-C37F025E3C90}">
      <dgm:prSet/>
      <dgm:spPr/>
      <dgm:t>
        <a:bodyPr/>
        <a:lstStyle/>
        <a:p>
          <a:endParaRPr lang="cs-CZ"/>
        </a:p>
      </dgm:t>
    </dgm:pt>
    <dgm:pt modelId="{43004D04-FA82-4354-8BD8-5F2C4A5FECE4}">
      <dgm:prSet custT="1"/>
      <dgm:spPr>
        <a:solidFill>
          <a:srgbClr val="00B0F0"/>
        </a:solidFill>
      </dgm:spPr>
      <dgm:t>
        <a:bodyPr/>
        <a:lstStyle/>
        <a:p>
          <a:r>
            <a:rPr lang="cs-CZ" sz="1100" dirty="0">
              <a:solidFill>
                <a:schemeClr val="tx1"/>
              </a:solidFill>
            </a:rPr>
            <a:t>Strojírenská technologie </a:t>
          </a:r>
          <a:r>
            <a:rPr lang="cs-CZ" sz="1100" dirty="0" smtClean="0">
              <a:solidFill>
                <a:schemeClr val="tx1"/>
              </a:solidFill>
            </a:rPr>
            <a:t/>
          </a:r>
          <a:br>
            <a:rPr lang="cs-CZ" sz="1100" dirty="0" smtClean="0">
              <a:solidFill>
                <a:schemeClr val="tx1"/>
              </a:solidFill>
            </a:rPr>
          </a:br>
          <a:r>
            <a:rPr lang="cs-CZ" sz="1100" dirty="0" smtClean="0">
              <a:solidFill>
                <a:schemeClr val="tx1"/>
              </a:solidFill>
            </a:rPr>
            <a:t>a </a:t>
          </a:r>
          <a:r>
            <a:rPr lang="cs-CZ" sz="1100" dirty="0">
              <a:solidFill>
                <a:schemeClr val="tx1"/>
              </a:solidFill>
            </a:rPr>
            <a:t>metalurgie</a:t>
          </a:r>
        </a:p>
      </dgm:t>
    </dgm:pt>
    <dgm:pt modelId="{DE842359-9281-427C-AB3D-626B71792E30}" type="sibTrans" cxnId="{69CA1F56-75FA-49B2-8B1E-C40C5A7CC3C1}">
      <dgm:prSet/>
      <dgm:spPr/>
      <dgm:t>
        <a:bodyPr/>
        <a:lstStyle/>
        <a:p>
          <a:endParaRPr lang="cs-CZ"/>
        </a:p>
      </dgm:t>
    </dgm:pt>
    <dgm:pt modelId="{160A04E7-FB5C-422A-B9E7-770FE1E75C4C}" type="parTrans" cxnId="{69CA1F56-75FA-49B2-8B1E-C40C5A7CC3C1}">
      <dgm:prSet/>
      <dgm:spPr/>
      <dgm:t>
        <a:bodyPr/>
        <a:lstStyle/>
        <a:p>
          <a:endParaRPr lang="cs-CZ"/>
        </a:p>
      </dgm:t>
    </dgm:pt>
    <dgm:pt modelId="{373BCD7E-D12E-4900-BCBC-B56161432FED}" type="asst">
      <dgm:prSet phldrT="[Text]" custT="1"/>
      <dgm:spPr>
        <a:solidFill>
          <a:srgbClr val="00B0F0"/>
        </a:solidFill>
      </dgm:spPr>
      <dgm:t>
        <a:bodyPr/>
        <a:lstStyle/>
        <a:p>
          <a:r>
            <a:rPr lang="cs-CZ" sz="1200" b="0" cap="none" spc="0" dirty="0">
              <a:ln w="0">
                <a:noFill/>
              </a:ln>
              <a:solidFill>
                <a:schemeClr val="tx1"/>
              </a:solidFill>
              <a:effectLst/>
            </a:rPr>
            <a:t>Organizační složka Slovensko</a:t>
          </a:r>
        </a:p>
      </dgm:t>
    </dgm:pt>
    <dgm:pt modelId="{E0E0344C-08F9-4DA2-80F0-F724019C7A28}" type="sibTrans" cxnId="{A059BEFC-7D8A-4069-83E7-2A8BC525CD4D}">
      <dgm:prSet/>
      <dgm:spPr/>
      <dgm:t>
        <a:bodyPr/>
        <a:lstStyle/>
        <a:p>
          <a:endParaRPr lang="cs-CZ"/>
        </a:p>
      </dgm:t>
    </dgm:pt>
    <dgm:pt modelId="{16224E5A-1C8E-4297-A81D-7F42E129E5AA}" type="parTrans" cxnId="{A059BEFC-7D8A-4069-83E7-2A8BC525CD4D}">
      <dgm:prSet/>
      <dgm:spPr/>
      <dgm:t>
        <a:bodyPr/>
        <a:lstStyle/>
        <a:p>
          <a:endParaRPr lang="cs-CZ"/>
        </a:p>
      </dgm:t>
    </dgm:pt>
    <dgm:pt modelId="{2E41F429-799D-43DA-B255-9DAF7E4B6C9F}" type="pres">
      <dgm:prSet presAssocID="{B9AEE767-1F16-49E9-9A8E-A6A1C053A1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A16E39A5-1CA1-4FF6-910E-9AAB4B01553F}" type="pres">
      <dgm:prSet presAssocID="{111D08C7-EA47-406E-8066-6E73931538EA}" presName="hierRoot1" presStyleCnt="0">
        <dgm:presLayoutVars>
          <dgm:hierBranch val="init"/>
        </dgm:presLayoutVars>
      </dgm:prSet>
      <dgm:spPr/>
    </dgm:pt>
    <dgm:pt modelId="{8F76A83F-2105-47EC-A159-C82561180A95}" type="pres">
      <dgm:prSet presAssocID="{111D08C7-EA47-406E-8066-6E73931538EA}" presName="rootComposite1" presStyleCnt="0"/>
      <dgm:spPr/>
    </dgm:pt>
    <dgm:pt modelId="{A6CEAE76-9357-4224-8BD9-169E33265630}" type="pres">
      <dgm:prSet presAssocID="{111D08C7-EA47-406E-8066-6E73931538EA}" presName="rootText1" presStyleLbl="node0" presStyleIdx="0" presStyleCnt="1" custScaleX="133100" custScaleY="133100" custLinFactNeighborY="2586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07120F0-09C6-49E6-852F-5A066CDC69BE}" type="pres">
      <dgm:prSet presAssocID="{111D08C7-EA47-406E-8066-6E73931538EA}" presName="rootConnector1" presStyleLbl="node1" presStyleIdx="0" presStyleCnt="0"/>
      <dgm:spPr/>
      <dgm:t>
        <a:bodyPr/>
        <a:lstStyle/>
        <a:p>
          <a:endParaRPr lang="cs-CZ"/>
        </a:p>
      </dgm:t>
    </dgm:pt>
    <dgm:pt modelId="{9D9A67C1-9863-4787-BF8E-689D3CC2EA5B}" type="pres">
      <dgm:prSet presAssocID="{111D08C7-EA47-406E-8066-6E73931538EA}" presName="hierChild2" presStyleCnt="0"/>
      <dgm:spPr/>
    </dgm:pt>
    <dgm:pt modelId="{AC5A7B32-3D25-41B8-8DF1-F239FFE2329B}" type="pres">
      <dgm:prSet presAssocID="{3C475683-E0E9-4332-8DA9-4E71EDFAE459}" presName="Name37" presStyleLbl="parChTrans1D2" presStyleIdx="0" presStyleCnt="8"/>
      <dgm:spPr/>
      <dgm:t>
        <a:bodyPr/>
        <a:lstStyle/>
        <a:p>
          <a:endParaRPr lang="cs-CZ"/>
        </a:p>
      </dgm:t>
    </dgm:pt>
    <dgm:pt modelId="{998C7E9C-C220-4BF7-A455-C882797CE484}" type="pres">
      <dgm:prSet presAssocID="{69385164-0685-4479-B74E-D14A7998D8C7}" presName="hierRoot2" presStyleCnt="0">
        <dgm:presLayoutVars>
          <dgm:hierBranch val="init"/>
        </dgm:presLayoutVars>
      </dgm:prSet>
      <dgm:spPr/>
    </dgm:pt>
    <dgm:pt modelId="{FD8BB97B-3275-4DD1-980F-3102407816F2}" type="pres">
      <dgm:prSet presAssocID="{69385164-0685-4479-B74E-D14A7998D8C7}" presName="rootComposite" presStyleCnt="0"/>
      <dgm:spPr/>
    </dgm:pt>
    <dgm:pt modelId="{3E31E1E0-B449-4AA0-B848-EC9E8DDBBABB}" type="pres">
      <dgm:prSet presAssocID="{69385164-0685-4479-B74E-D14A7998D8C7}" presName="rootText" presStyleLbl="node2" presStyleIdx="0" presStyleCnt="7" custScaleX="121000" custScaleY="121000" custLinFactX="138748" custLinFactNeighborX="200000" custLinFactNeighborY="-68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D367164-260A-4E42-AA8E-F404D8CB1C55}" type="pres">
      <dgm:prSet presAssocID="{69385164-0685-4479-B74E-D14A7998D8C7}" presName="rootConnector" presStyleLbl="node2" presStyleIdx="0" presStyleCnt="7"/>
      <dgm:spPr/>
      <dgm:t>
        <a:bodyPr/>
        <a:lstStyle/>
        <a:p>
          <a:endParaRPr lang="cs-CZ"/>
        </a:p>
      </dgm:t>
    </dgm:pt>
    <dgm:pt modelId="{77F7EFD5-8BF1-4EF7-A3D4-7BE68339F032}" type="pres">
      <dgm:prSet presAssocID="{69385164-0685-4479-B74E-D14A7998D8C7}" presName="hierChild4" presStyleCnt="0"/>
      <dgm:spPr/>
    </dgm:pt>
    <dgm:pt modelId="{8F2B7756-2C23-4AE6-AEA5-AC6E0EEEF9D2}" type="pres">
      <dgm:prSet presAssocID="{69385164-0685-4479-B74E-D14A7998D8C7}" presName="hierChild5" presStyleCnt="0"/>
      <dgm:spPr/>
    </dgm:pt>
    <dgm:pt modelId="{091816CC-77A6-4264-A4F4-5EE1460FC0BA}" type="pres">
      <dgm:prSet presAssocID="{D8EC8A2F-1AA5-4C92-A6BD-89EFF978B756}" presName="Name37" presStyleLbl="parChTrans1D2" presStyleIdx="1" presStyleCnt="8"/>
      <dgm:spPr/>
      <dgm:t>
        <a:bodyPr/>
        <a:lstStyle/>
        <a:p>
          <a:endParaRPr lang="cs-CZ"/>
        </a:p>
      </dgm:t>
    </dgm:pt>
    <dgm:pt modelId="{15965B06-8DBF-43BC-A0A0-249061D42E5D}" type="pres">
      <dgm:prSet presAssocID="{F294F37A-08EC-4200-BFF4-742F41DDF08C}" presName="hierRoot2" presStyleCnt="0">
        <dgm:presLayoutVars>
          <dgm:hierBranch val="init"/>
        </dgm:presLayoutVars>
      </dgm:prSet>
      <dgm:spPr/>
    </dgm:pt>
    <dgm:pt modelId="{5730EB55-AFA6-44A4-A64F-DA0B4FEEB039}" type="pres">
      <dgm:prSet presAssocID="{F294F37A-08EC-4200-BFF4-742F41DDF08C}" presName="rootComposite" presStyleCnt="0"/>
      <dgm:spPr/>
    </dgm:pt>
    <dgm:pt modelId="{A97112F7-1E54-479B-96B0-0A659D221FC2}" type="pres">
      <dgm:prSet presAssocID="{F294F37A-08EC-4200-BFF4-742F41DDF08C}" presName="rootText" presStyleLbl="node2" presStyleIdx="1" presStyleCnt="7" custScaleX="121000" custScaleY="121000" custLinFactX="174951" custLinFactNeighborX="200000" custLinFactNeighborY="-68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14C0992-39A8-42DF-B941-8CEB5029C641}" type="pres">
      <dgm:prSet presAssocID="{F294F37A-08EC-4200-BFF4-742F41DDF08C}" presName="rootConnector" presStyleLbl="node2" presStyleIdx="1" presStyleCnt="7"/>
      <dgm:spPr/>
      <dgm:t>
        <a:bodyPr/>
        <a:lstStyle/>
        <a:p>
          <a:endParaRPr lang="cs-CZ"/>
        </a:p>
      </dgm:t>
    </dgm:pt>
    <dgm:pt modelId="{C26B040B-E0B5-4220-ADC4-C44AD5F7655E}" type="pres">
      <dgm:prSet presAssocID="{F294F37A-08EC-4200-BFF4-742F41DDF08C}" presName="hierChild4" presStyleCnt="0"/>
      <dgm:spPr/>
    </dgm:pt>
    <dgm:pt modelId="{EF0D7A89-BE52-4A29-A24B-0C36896F4867}" type="pres">
      <dgm:prSet presAssocID="{F294F37A-08EC-4200-BFF4-742F41DDF08C}" presName="hierChild5" presStyleCnt="0"/>
      <dgm:spPr/>
    </dgm:pt>
    <dgm:pt modelId="{9AFD8B61-6426-40EC-9D1A-5A97EDA8628E}" type="pres">
      <dgm:prSet presAssocID="{306B526C-3109-4DDA-BC09-99F5391C45D2}" presName="Name37" presStyleLbl="parChTrans1D2" presStyleIdx="2" presStyleCnt="8"/>
      <dgm:spPr/>
      <dgm:t>
        <a:bodyPr/>
        <a:lstStyle/>
        <a:p>
          <a:endParaRPr lang="cs-CZ"/>
        </a:p>
      </dgm:t>
    </dgm:pt>
    <dgm:pt modelId="{277E442B-300A-41B3-AE07-D2920938B2F8}" type="pres">
      <dgm:prSet presAssocID="{BE311C54-0ECB-490D-A936-B8674CA4A81B}" presName="hierRoot2" presStyleCnt="0">
        <dgm:presLayoutVars>
          <dgm:hierBranch val="init"/>
        </dgm:presLayoutVars>
      </dgm:prSet>
      <dgm:spPr/>
    </dgm:pt>
    <dgm:pt modelId="{EB6F34F7-8C2B-43E8-9958-124E690DF0F6}" type="pres">
      <dgm:prSet presAssocID="{BE311C54-0ECB-490D-A936-B8674CA4A81B}" presName="rootComposite" presStyleCnt="0"/>
      <dgm:spPr/>
    </dgm:pt>
    <dgm:pt modelId="{1A2F3B41-BC6B-40EE-83C4-1D0016F76A01}" type="pres">
      <dgm:prSet presAssocID="{BE311C54-0ECB-490D-A936-B8674CA4A81B}" presName="rootText" presStyleLbl="node2" presStyleIdx="2" presStyleCnt="7" custScaleX="121001" custScaleY="121000" custLinFactX="-11483" custLinFactY="6135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59DE042-B3D3-40DC-85AB-45872841F312}" type="pres">
      <dgm:prSet presAssocID="{BE311C54-0ECB-490D-A936-B8674CA4A81B}" presName="rootConnector" presStyleLbl="node2" presStyleIdx="2" presStyleCnt="7"/>
      <dgm:spPr/>
      <dgm:t>
        <a:bodyPr/>
        <a:lstStyle/>
        <a:p>
          <a:endParaRPr lang="cs-CZ"/>
        </a:p>
      </dgm:t>
    </dgm:pt>
    <dgm:pt modelId="{84CCA261-1A42-40FD-8352-A1A11DAE18BA}" type="pres">
      <dgm:prSet presAssocID="{BE311C54-0ECB-490D-A936-B8674CA4A81B}" presName="hierChild4" presStyleCnt="0"/>
      <dgm:spPr/>
    </dgm:pt>
    <dgm:pt modelId="{FE31AAA3-530A-4F9B-980B-74BCE6CC6918}" type="pres">
      <dgm:prSet presAssocID="{BE311C54-0ECB-490D-A936-B8674CA4A81B}" presName="hierChild5" presStyleCnt="0"/>
      <dgm:spPr/>
    </dgm:pt>
    <dgm:pt modelId="{E87429D1-5DE7-4618-AAAC-75A6894A380F}" type="pres">
      <dgm:prSet presAssocID="{F3254A24-178C-4393-A7CF-76792C064483}" presName="Name37" presStyleLbl="parChTrans1D2" presStyleIdx="3" presStyleCnt="8"/>
      <dgm:spPr/>
      <dgm:t>
        <a:bodyPr/>
        <a:lstStyle/>
        <a:p>
          <a:endParaRPr lang="cs-CZ"/>
        </a:p>
      </dgm:t>
    </dgm:pt>
    <dgm:pt modelId="{54A31603-6B99-4F12-A474-D44CEF69C44A}" type="pres">
      <dgm:prSet presAssocID="{00866D09-11FB-46B0-B1F6-6249716631DE}" presName="hierRoot2" presStyleCnt="0">
        <dgm:presLayoutVars>
          <dgm:hierBranch val="init"/>
        </dgm:presLayoutVars>
      </dgm:prSet>
      <dgm:spPr/>
    </dgm:pt>
    <dgm:pt modelId="{8D2EC89E-871C-4CC4-92DA-0EC597011344}" type="pres">
      <dgm:prSet presAssocID="{00866D09-11FB-46B0-B1F6-6249716631DE}" presName="rootComposite" presStyleCnt="0"/>
      <dgm:spPr/>
    </dgm:pt>
    <dgm:pt modelId="{DF503ADE-B57D-481B-9FD4-BA62DF9BE5AE}" type="pres">
      <dgm:prSet presAssocID="{00866D09-11FB-46B0-B1F6-6249716631DE}" presName="rootText" presStyleLbl="node2" presStyleIdx="3" presStyleCnt="7" custScaleX="121001" custScaleY="121000" custLinFactX="100000" custLinFactY="61351" custLinFactNeighborX="139128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6DB913A-C4C3-4801-AA05-A4DB4BBB1472}" type="pres">
      <dgm:prSet presAssocID="{00866D09-11FB-46B0-B1F6-6249716631DE}" presName="rootConnector" presStyleLbl="node2" presStyleIdx="3" presStyleCnt="7"/>
      <dgm:spPr/>
      <dgm:t>
        <a:bodyPr/>
        <a:lstStyle/>
        <a:p>
          <a:endParaRPr lang="cs-CZ"/>
        </a:p>
      </dgm:t>
    </dgm:pt>
    <dgm:pt modelId="{6444EA79-7F71-4572-A45B-D53C027565ED}" type="pres">
      <dgm:prSet presAssocID="{00866D09-11FB-46B0-B1F6-6249716631DE}" presName="hierChild4" presStyleCnt="0"/>
      <dgm:spPr/>
    </dgm:pt>
    <dgm:pt modelId="{D7CB33C7-4A88-4EF8-8CCE-B4D8DB3DF572}" type="pres">
      <dgm:prSet presAssocID="{7CBAE97B-1999-459C-805C-9F86BC1A9A41}" presName="Name37" presStyleLbl="parChTrans1D3" presStyleIdx="0" presStyleCnt="12"/>
      <dgm:spPr/>
      <dgm:t>
        <a:bodyPr/>
        <a:lstStyle/>
        <a:p>
          <a:endParaRPr lang="cs-CZ"/>
        </a:p>
      </dgm:t>
    </dgm:pt>
    <dgm:pt modelId="{3E843656-F6B3-4D9B-8142-E9A404161260}" type="pres">
      <dgm:prSet presAssocID="{7AEDA79F-A5F5-4AD0-BDD4-55C1494663E0}" presName="hierRoot2" presStyleCnt="0">
        <dgm:presLayoutVars>
          <dgm:hierBranch val="l"/>
        </dgm:presLayoutVars>
      </dgm:prSet>
      <dgm:spPr/>
    </dgm:pt>
    <dgm:pt modelId="{5628C115-DF1C-4CE2-9CD9-A3B3DB8F7805}" type="pres">
      <dgm:prSet presAssocID="{7AEDA79F-A5F5-4AD0-BDD4-55C1494663E0}" presName="rootComposite" presStyleCnt="0"/>
      <dgm:spPr/>
    </dgm:pt>
    <dgm:pt modelId="{101127A2-491B-450D-A226-ED469B3A9973}" type="pres">
      <dgm:prSet presAssocID="{7AEDA79F-A5F5-4AD0-BDD4-55C1494663E0}" presName="rootText" presStyleLbl="node3" presStyleIdx="0" presStyleCnt="12" custScaleX="121000" custScaleY="121000" custLinFactX="100000" custLinFactY="71865" custLinFactNeighborX="142500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F48FCBF-45FD-4D4C-9A18-BCE4B16794F6}" type="pres">
      <dgm:prSet presAssocID="{7AEDA79F-A5F5-4AD0-BDD4-55C1494663E0}" presName="rootConnector" presStyleLbl="node3" presStyleIdx="0" presStyleCnt="12"/>
      <dgm:spPr/>
      <dgm:t>
        <a:bodyPr/>
        <a:lstStyle/>
        <a:p>
          <a:endParaRPr lang="cs-CZ"/>
        </a:p>
      </dgm:t>
    </dgm:pt>
    <dgm:pt modelId="{29E3AFC7-18A0-4DF4-BC50-4C028FD4E819}" type="pres">
      <dgm:prSet presAssocID="{7AEDA79F-A5F5-4AD0-BDD4-55C1494663E0}" presName="hierChild4" presStyleCnt="0"/>
      <dgm:spPr/>
    </dgm:pt>
    <dgm:pt modelId="{50113285-0CE3-4318-893F-E5905E21306E}" type="pres">
      <dgm:prSet presAssocID="{7AEDA79F-A5F5-4AD0-BDD4-55C1494663E0}" presName="hierChild5" presStyleCnt="0"/>
      <dgm:spPr/>
    </dgm:pt>
    <dgm:pt modelId="{22B18946-F073-4710-ADD1-88DB3ACF0D73}" type="pres">
      <dgm:prSet presAssocID="{FFAC49A8-51BE-4CBC-837C-7CC4776117E9}" presName="Name37" presStyleLbl="parChTrans1D3" presStyleIdx="1" presStyleCnt="12"/>
      <dgm:spPr/>
      <dgm:t>
        <a:bodyPr/>
        <a:lstStyle/>
        <a:p>
          <a:endParaRPr lang="cs-CZ"/>
        </a:p>
      </dgm:t>
    </dgm:pt>
    <dgm:pt modelId="{8DEF07FA-A6B1-4CDE-A518-BD9F95DBEC4A}" type="pres">
      <dgm:prSet presAssocID="{85209C06-7DF4-4DEE-A7F5-C893EBC1C08D}" presName="hierRoot2" presStyleCnt="0">
        <dgm:presLayoutVars>
          <dgm:hierBranch val="init"/>
        </dgm:presLayoutVars>
      </dgm:prSet>
      <dgm:spPr/>
    </dgm:pt>
    <dgm:pt modelId="{15B344A2-BA84-43F8-A674-6A59B31992A8}" type="pres">
      <dgm:prSet presAssocID="{85209C06-7DF4-4DEE-A7F5-C893EBC1C08D}" presName="rootComposite" presStyleCnt="0"/>
      <dgm:spPr/>
    </dgm:pt>
    <dgm:pt modelId="{D8E68051-7FF6-4F0B-8DB8-DBC30BE7F741}" type="pres">
      <dgm:prSet presAssocID="{85209C06-7DF4-4DEE-A7F5-C893EBC1C08D}" presName="rootText" presStyleLbl="node3" presStyleIdx="1" presStyleCnt="12" custScaleX="121000" custScaleY="121000" custLinFactX="100000" custLinFactY="52674" custLinFactNeighborX="142500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F12457B-7506-47D5-8F74-223F6DF7BC86}" type="pres">
      <dgm:prSet presAssocID="{85209C06-7DF4-4DEE-A7F5-C893EBC1C08D}" presName="rootConnector" presStyleLbl="node3" presStyleIdx="1" presStyleCnt="12"/>
      <dgm:spPr/>
      <dgm:t>
        <a:bodyPr/>
        <a:lstStyle/>
        <a:p>
          <a:endParaRPr lang="cs-CZ"/>
        </a:p>
      </dgm:t>
    </dgm:pt>
    <dgm:pt modelId="{1E7A1097-A1C8-4672-B5D9-45DF2B26F56C}" type="pres">
      <dgm:prSet presAssocID="{85209C06-7DF4-4DEE-A7F5-C893EBC1C08D}" presName="hierChild4" presStyleCnt="0"/>
      <dgm:spPr/>
    </dgm:pt>
    <dgm:pt modelId="{A9AF75A3-40C5-41EB-8D11-6FD619280D8A}" type="pres">
      <dgm:prSet presAssocID="{85209C06-7DF4-4DEE-A7F5-C893EBC1C08D}" presName="hierChild5" presStyleCnt="0"/>
      <dgm:spPr/>
    </dgm:pt>
    <dgm:pt modelId="{6CBDF370-E62E-4349-BDB1-46262CB870CE}" type="pres">
      <dgm:prSet presAssocID="{CEBEE21B-1763-46C1-9DB3-AC19BA9C9D09}" presName="Name37" presStyleLbl="parChTrans1D3" presStyleIdx="2" presStyleCnt="12"/>
      <dgm:spPr/>
      <dgm:t>
        <a:bodyPr/>
        <a:lstStyle/>
        <a:p>
          <a:endParaRPr lang="cs-CZ"/>
        </a:p>
      </dgm:t>
    </dgm:pt>
    <dgm:pt modelId="{1DC6933B-DBC5-4602-A5EF-B42B19153E1B}" type="pres">
      <dgm:prSet presAssocID="{03A3CE50-7CBD-4EA1-AC7D-9B51527D1C45}" presName="hierRoot2" presStyleCnt="0">
        <dgm:presLayoutVars>
          <dgm:hierBranch val="init"/>
        </dgm:presLayoutVars>
      </dgm:prSet>
      <dgm:spPr/>
    </dgm:pt>
    <dgm:pt modelId="{7C624C34-9C50-4687-ABE3-030483F8B2D8}" type="pres">
      <dgm:prSet presAssocID="{03A3CE50-7CBD-4EA1-AC7D-9B51527D1C45}" presName="rootComposite" presStyleCnt="0"/>
      <dgm:spPr/>
    </dgm:pt>
    <dgm:pt modelId="{2D5625EC-48BB-4839-A703-20197DE12263}" type="pres">
      <dgm:prSet presAssocID="{03A3CE50-7CBD-4EA1-AC7D-9B51527D1C45}" presName="rootText" presStyleLbl="node3" presStyleIdx="2" presStyleCnt="12" custScaleX="121000" custScaleY="121000" custLinFactX="100000" custLinFactY="33456" custLinFactNeighborX="142500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9FEAA59-17AB-4A38-939B-1B1DE981F937}" type="pres">
      <dgm:prSet presAssocID="{03A3CE50-7CBD-4EA1-AC7D-9B51527D1C45}" presName="rootConnector" presStyleLbl="node3" presStyleIdx="2" presStyleCnt="12"/>
      <dgm:spPr/>
      <dgm:t>
        <a:bodyPr/>
        <a:lstStyle/>
        <a:p>
          <a:endParaRPr lang="cs-CZ"/>
        </a:p>
      </dgm:t>
    </dgm:pt>
    <dgm:pt modelId="{1837D454-6E38-49CE-A104-21DD40D48011}" type="pres">
      <dgm:prSet presAssocID="{03A3CE50-7CBD-4EA1-AC7D-9B51527D1C45}" presName="hierChild4" presStyleCnt="0"/>
      <dgm:spPr/>
    </dgm:pt>
    <dgm:pt modelId="{D907676A-AC17-4DE6-B22A-B7C61C035482}" type="pres">
      <dgm:prSet presAssocID="{03A3CE50-7CBD-4EA1-AC7D-9B51527D1C45}" presName="hierChild5" presStyleCnt="0"/>
      <dgm:spPr/>
    </dgm:pt>
    <dgm:pt modelId="{EBD3FE5E-9743-42E9-B3BE-A1D4379C8C10}" type="pres">
      <dgm:prSet presAssocID="{00866D09-11FB-46B0-B1F6-6249716631DE}" presName="hierChild5" presStyleCnt="0"/>
      <dgm:spPr/>
    </dgm:pt>
    <dgm:pt modelId="{E0492955-3BC5-4056-841D-783E48CE18B3}" type="pres">
      <dgm:prSet presAssocID="{42EB5886-2F40-4004-9DA3-0758EF89EA24}" presName="Name37" presStyleLbl="parChTrans1D2" presStyleIdx="4" presStyleCnt="8"/>
      <dgm:spPr/>
      <dgm:t>
        <a:bodyPr/>
        <a:lstStyle/>
        <a:p>
          <a:endParaRPr lang="cs-CZ"/>
        </a:p>
      </dgm:t>
    </dgm:pt>
    <dgm:pt modelId="{25E94E1A-A4CC-422B-A069-10A69B27D77A}" type="pres">
      <dgm:prSet presAssocID="{D0ED04CD-AAD4-4C81-AD57-35060D4C93F0}" presName="hierRoot2" presStyleCnt="0">
        <dgm:presLayoutVars>
          <dgm:hierBranch val="init"/>
        </dgm:presLayoutVars>
      </dgm:prSet>
      <dgm:spPr/>
    </dgm:pt>
    <dgm:pt modelId="{E00963A1-E4A8-47A2-BF2E-8C98D391F14E}" type="pres">
      <dgm:prSet presAssocID="{D0ED04CD-AAD4-4C81-AD57-35060D4C93F0}" presName="rootComposite" presStyleCnt="0"/>
      <dgm:spPr/>
    </dgm:pt>
    <dgm:pt modelId="{ED0D8B1E-6183-439B-8472-0368E16825C6}" type="pres">
      <dgm:prSet presAssocID="{D0ED04CD-AAD4-4C81-AD57-35060D4C93F0}" presName="rootText" presStyleLbl="node2" presStyleIdx="4" presStyleCnt="7" custScaleX="121001" custScaleY="121000" custLinFactX="-42174" custLinFactY="6135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E4CFA74-E6BB-4113-9F80-ECB2E860B4DE}" type="pres">
      <dgm:prSet presAssocID="{D0ED04CD-AAD4-4C81-AD57-35060D4C93F0}" presName="rootConnector" presStyleLbl="node2" presStyleIdx="4" presStyleCnt="7"/>
      <dgm:spPr/>
      <dgm:t>
        <a:bodyPr/>
        <a:lstStyle/>
        <a:p>
          <a:endParaRPr lang="cs-CZ"/>
        </a:p>
      </dgm:t>
    </dgm:pt>
    <dgm:pt modelId="{D572E77E-5AD8-4C36-9DFB-04C21676DC03}" type="pres">
      <dgm:prSet presAssocID="{D0ED04CD-AAD4-4C81-AD57-35060D4C93F0}" presName="hierChild4" presStyleCnt="0"/>
      <dgm:spPr/>
    </dgm:pt>
    <dgm:pt modelId="{04EC8FE4-6CF6-4E63-A3F0-126AA56E939D}" type="pres">
      <dgm:prSet presAssocID="{160A04E7-FB5C-422A-B9E7-770FE1E75C4C}" presName="Name37" presStyleLbl="parChTrans1D3" presStyleIdx="3" presStyleCnt="12"/>
      <dgm:spPr/>
      <dgm:t>
        <a:bodyPr/>
        <a:lstStyle/>
        <a:p>
          <a:endParaRPr lang="cs-CZ"/>
        </a:p>
      </dgm:t>
    </dgm:pt>
    <dgm:pt modelId="{B814A6A3-0F00-42EA-89AC-AD25BECA09C3}" type="pres">
      <dgm:prSet presAssocID="{43004D04-FA82-4354-8BD8-5F2C4A5FECE4}" presName="hierRoot2" presStyleCnt="0">
        <dgm:presLayoutVars>
          <dgm:hierBranch val="init"/>
        </dgm:presLayoutVars>
      </dgm:prSet>
      <dgm:spPr/>
    </dgm:pt>
    <dgm:pt modelId="{7EC5AB5F-9CA5-4D4E-9109-24EDA5BFE23A}" type="pres">
      <dgm:prSet presAssocID="{43004D04-FA82-4354-8BD8-5F2C4A5FECE4}" presName="rootComposite" presStyleCnt="0"/>
      <dgm:spPr/>
    </dgm:pt>
    <dgm:pt modelId="{C1F0EA9E-E69A-4CB3-9413-EA76E44A576F}" type="pres">
      <dgm:prSet presAssocID="{43004D04-FA82-4354-8BD8-5F2C4A5FECE4}" presName="rootText" presStyleLbl="node3" presStyleIdx="3" presStyleCnt="12" custScaleX="121000" custScaleY="121000" custLinFactX="-105236" custLinFactY="72776" custLinFactNeighborX="-200000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A6675CA-0F24-49BE-B96C-C82A8A68A88A}" type="pres">
      <dgm:prSet presAssocID="{43004D04-FA82-4354-8BD8-5F2C4A5FECE4}" presName="rootConnector" presStyleLbl="node3" presStyleIdx="3" presStyleCnt="12"/>
      <dgm:spPr/>
      <dgm:t>
        <a:bodyPr/>
        <a:lstStyle/>
        <a:p>
          <a:endParaRPr lang="cs-CZ"/>
        </a:p>
      </dgm:t>
    </dgm:pt>
    <dgm:pt modelId="{BDC63AD5-E990-4C58-B085-B4EBADB9EE37}" type="pres">
      <dgm:prSet presAssocID="{43004D04-FA82-4354-8BD8-5F2C4A5FECE4}" presName="hierChild4" presStyleCnt="0"/>
      <dgm:spPr/>
    </dgm:pt>
    <dgm:pt modelId="{C7CCF6A9-ACE8-4F2A-94D7-347E37E660FA}" type="pres">
      <dgm:prSet presAssocID="{43004D04-FA82-4354-8BD8-5F2C4A5FECE4}" presName="hierChild5" presStyleCnt="0"/>
      <dgm:spPr/>
    </dgm:pt>
    <dgm:pt modelId="{CF175DD5-0CE3-4B40-8563-C1B3FA3F5BF7}" type="pres">
      <dgm:prSet presAssocID="{CB1F9D15-C501-4735-8218-77D7578C102B}" presName="Name37" presStyleLbl="parChTrans1D3" presStyleIdx="4" presStyleCnt="12"/>
      <dgm:spPr/>
      <dgm:t>
        <a:bodyPr/>
        <a:lstStyle/>
        <a:p>
          <a:endParaRPr lang="cs-CZ"/>
        </a:p>
      </dgm:t>
    </dgm:pt>
    <dgm:pt modelId="{00675539-EA81-4EC5-A504-A41DE93618C4}" type="pres">
      <dgm:prSet presAssocID="{4794B933-D661-45D5-9C56-B582AD348791}" presName="hierRoot2" presStyleCnt="0">
        <dgm:presLayoutVars>
          <dgm:hierBranch val="init"/>
        </dgm:presLayoutVars>
      </dgm:prSet>
      <dgm:spPr/>
    </dgm:pt>
    <dgm:pt modelId="{0D02374F-5A24-47C8-BE68-A6964681B3BE}" type="pres">
      <dgm:prSet presAssocID="{4794B933-D661-45D5-9C56-B582AD348791}" presName="rootComposite" presStyleCnt="0"/>
      <dgm:spPr/>
    </dgm:pt>
    <dgm:pt modelId="{726C00E0-BF9A-473B-9C3A-92BE01A74EC2}" type="pres">
      <dgm:prSet presAssocID="{4794B933-D661-45D5-9C56-B582AD348791}" presName="rootText" presStyleLbl="node3" presStyleIdx="4" presStyleCnt="12" custScaleX="121000" custScaleY="121000" custLinFactX="-34881" custLinFactNeighborX="-100000" custLinFactNeighborY="1035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D362341-9881-49C0-88CE-5163D1985B7E}" type="pres">
      <dgm:prSet presAssocID="{4794B933-D661-45D5-9C56-B582AD348791}" presName="rootConnector" presStyleLbl="node3" presStyleIdx="4" presStyleCnt="12"/>
      <dgm:spPr/>
      <dgm:t>
        <a:bodyPr/>
        <a:lstStyle/>
        <a:p>
          <a:endParaRPr lang="cs-CZ"/>
        </a:p>
      </dgm:t>
    </dgm:pt>
    <dgm:pt modelId="{D151AE54-BFBD-4DBB-820D-51A6E6B2A1E3}" type="pres">
      <dgm:prSet presAssocID="{4794B933-D661-45D5-9C56-B582AD348791}" presName="hierChild4" presStyleCnt="0"/>
      <dgm:spPr/>
    </dgm:pt>
    <dgm:pt modelId="{6A8A30C2-7044-41C0-AF1E-B4DB32178A70}" type="pres">
      <dgm:prSet presAssocID="{4794B933-D661-45D5-9C56-B582AD348791}" presName="hierChild5" presStyleCnt="0"/>
      <dgm:spPr/>
    </dgm:pt>
    <dgm:pt modelId="{2F305E90-EAF1-45E8-AE11-981988979107}" type="pres">
      <dgm:prSet presAssocID="{AB16BD88-7A66-44E5-AAB6-C2340DD58189}" presName="Name37" presStyleLbl="parChTrans1D3" presStyleIdx="5" presStyleCnt="12"/>
      <dgm:spPr/>
      <dgm:t>
        <a:bodyPr/>
        <a:lstStyle/>
        <a:p>
          <a:endParaRPr lang="cs-CZ"/>
        </a:p>
      </dgm:t>
    </dgm:pt>
    <dgm:pt modelId="{95984BE0-3FA6-4AF6-9069-96B376E58D8A}" type="pres">
      <dgm:prSet presAssocID="{8318AD03-0845-4AEC-B202-406E906A09B0}" presName="hierRoot2" presStyleCnt="0">
        <dgm:presLayoutVars>
          <dgm:hierBranch val="init"/>
        </dgm:presLayoutVars>
      </dgm:prSet>
      <dgm:spPr/>
    </dgm:pt>
    <dgm:pt modelId="{D9A112B9-10E2-4521-8CD8-49DFCE3793BB}" type="pres">
      <dgm:prSet presAssocID="{8318AD03-0845-4AEC-B202-406E906A09B0}" presName="rootComposite" presStyleCnt="0"/>
      <dgm:spPr/>
    </dgm:pt>
    <dgm:pt modelId="{BCB70F63-48C2-456D-9EB9-3B3786E6A651}" type="pres">
      <dgm:prSet presAssocID="{8318AD03-0845-4AEC-B202-406E906A09B0}" presName="rootText" presStyleLbl="node3" presStyleIdx="5" presStyleCnt="12" custScaleX="121000" custScaleY="121000" custLinFactX="-105236" custLinFactNeighborX="-200000" custLinFactNeighborY="-622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6DB7DDE-712C-40F5-A7BC-DF38091A4F06}" type="pres">
      <dgm:prSet presAssocID="{8318AD03-0845-4AEC-B202-406E906A09B0}" presName="rootConnector" presStyleLbl="node3" presStyleIdx="5" presStyleCnt="12"/>
      <dgm:spPr/>
      <dgm:t>
        <a:bodyPr/>
        <a:lstStyle/>
        <a:p>
          <a:endParaRPr lang="cs-CZ"/>
        </a:p>
      </dgm:t>
    </dgm:pt>
    <dgm:pt modelId="{BD2FC01C-05E3-4212-AD83-CAF88AA677E0}" type="pres">
      <dgm:prSet presAssocID="{8318AD03-0845-4AEC-B202-406E906A09B0}" presName="hierChild4" presStyleCnt="0"/>
      <dgm:spPr/>
    </dgm:pt>
    <dgm:pt modelId="{438FC37E-5D72-4B8C-9B52-C2DFE07902D4}" type="pres">
      <dgm:prSet presAssocID="{8318AD03-0845-4AEC-B202-406E906A09B0}" presName="hierChild5" presStyleCnt="0"/>
      <dgm:spPr/>
    </dgm:pt>
    <dgm:pt modelId="{0ADE524E-188E-451C-A647-3991617D6DB9}" type="pres">
      <dgm:prSet presAssocID="{50E7C51A-00A5-4F56-872B-90177666EB49}" presName="Name37" presStyleLbl="parChTrans1D3" presStyleIdx="6" presStyleCnt="12"/>
      <dgm:spPr/>
      <dgm:t>
        <a:bodyPr/>
        <a:lstStyle/>
        <a:p>
          <a:endParaRPr lang="cs-CZ"/>
        </a:p>
      </dgm:t>
    </dgm:pt>
    <dgm:pt modelId="{EEC8BBBA-BFE6-4573-8E36-BC92EADF36BB}" type="pres">
      <dgm:prSet presAssocID="{BB4887CF-D403-409F-B6D1-D71C1DCE2548}" presName="hierRoot2" presStyleCnt="0">
        <dgm:presLayoutVars>
          <dgm:hierBranch val="init"/>
        </dgm:presLayoutVars>
      </dgm:prSet>
      <dgm:spPr/>
    </dgm:pt>
    <dgm:pt modelId="{B82E179D-0835-4FDF-A4D6-47741F4E86B3}" type="pres">
      <dgm:prSet presAssocID="{BB4887CF-D403-409F-B6D1-D71C1DCE2548}" presName="rootComposite" presStyleCnt="0"/>
      <dgm:spPr/>
    </dgm:pt>
    <dgm:pt modelId="{306D5F03-95EA-47A2-BF69-9A29FF33877E}" type="pres">
      <dgm:prSet presAssocID="{BB4887CF-D403-409F-B6D1-D71C1DCE2548}" presName="rootText" presStyleLbl="node3" presStyleIdx="6" presStyleCnt="12" custScaleX="121000" custScaleY="121000" custLinFactX="-35667" custLinFactY="-70250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82278EE-1A50-4E0D-98F9-6FBEEE56ECE2}" type="pres">
      <dgm:prSet presAssocID="{BB4887CF-D403-409F-B6D1-D71C1DCE2548}" presName="rootConnector" presStyleLbl="node3" presStyleIdx="6" presStyleCnt="12"/>
      <dgm:spPr/>
      <dgm:t>
        <a:bodyPr/>
        <a:lstStyle/>
        <a:p>
          <a:endParaRPr lang="cs-CZ"/>
        </a:p>
      </dgm:t>
    </dgm:pt>
    <dgm:pt modelId="{0470079A-8A06-4698-B102-0DD857519FD6}" type="pres">
      <dgm:prSet presAssocID="{BB4887CF-D403-409F-B6D1-D71C1DCE2548}" presName="hierChild4" presStyleCnt="0"/>
      <dgm:spPr/>
    </dgm:pt>
    <dgm:pt modelId="{FE475E82-302F-4ACE-BBFA-B3A6DF65F04A}" type="pres">
      <dgm:prSet presAssocID="{BB4887CF-D403-409F-B6D1-D71C1DCE2548}" presName="hierChild5" presStyleCnt="0"/>
      <dgm:spPr/>
    </dgm:pt>
    <dgm:pt modelId="{84B7AFA4-1A11-41B6-A044-033A5F63AC5F}" type="pres">
      <dgm:prSet presAssocID="{9D349A97-BFB0-4342-B79C-BCD5E22B3BFE}" presName="Name37" presStyleLbl="parChTrans1D3" presStyleIdx="7" presStyleCnt="12"/>
      <dgm:spPr/>
      <dgm:t>
        <a:bodyPr/>
        <a:lstStyle/>
        <a:p>
          <a:endParaRPr lang="cs-CZ"/>
        </a:p>
      </dgm:t>
    </dgm:pt>
    <dgm:pt modelId="{593DEB31-63FD-44CC-820E-73B22D600095}" type="pres">
      <dgm:prSet presAssocID="{8FCA2F10-2AA3-4E38-8721-435A96E07968}" presName="hierRoot2" presStyleCnt="0">
        <dgm:presLayoutVars>
          <dgm:hierBranch val="init"/>
        </dgm:presLayoutVars>
      </dgm:prSet>
      <dgm:spPr/>
    </dgm:pt>
    <dgm:pt modelId="{BE490372-17E3-49F5-AB06-88BB268E66BE}" type="pres">
      <dgm:prSet presAssocID="{8FCA2F10-2AA3-4E38-8721-435A96E07968}" presName="rootComposite" presStyleCnt="0"/>
      <dgm:spPr/>
    </dgm:pt>
    <dgm:pt modelId="{24F22A3E-E84D-4815-AED5-D2FD95F8D275}" type="pres">
      <dgm:prSet presAssocID="{8FCA2F10-2AA3-4E38-8721-435A96E07968}" presName="rootText" presStyleLbl="node3" presStyleIdx="7" presStyleCnt="12" custScaleX="121000" custScaleY="121000" custLinFactX="-105236" custLinFactY="-85418" custLinFactNeighborX="-200000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B8C6AA0-D877-4877-9009-53720A96BC34}" type="pres">
      <dgm:prSet presAssocID="{8FCA2F10-2AA3-4E38-8721-435A96E07968}" presName="rootConnector" presStyleLbl="node3" presStyleIdx="7" presStyleCnt="12"/>
      <dgm:spPr/>
      <dgm:t>
        <a:bodyPr/>
        <a:lstStyle/>
        <a:p>
          <a:endParaRPr lang="cs-CZ"/>
        </a:p>
      </dgm:t>
    </dgm:pt>
    <dgm:pt modelId="{64F6464D-C133-425F-B4A3-086D8D48DC32}" type="pres">
      <dgm:prSet presAssocID="{8FCA2F10-2AA3-4E38-8721-435A96E07968}" presName="hierChild4" presStyleCnt="0"/>
      <dgm:spPr/>
    </dgm:pt>
    <dgm:pt modelId="{21F9676E-BA25-46A2-811F-BA4318C4F74A}" type="pres">
      <dgm:prSet presAssocID="{8FCA2F10-2AA3-4E38-8721-435A96E07968}" presName="hierChild5" presStyleCnt="0"/>
      <dgm:spPr/>
    </dgm:pt>
    <dgm:pt modelId="{F4DF7DCF-2766-4FBE-8634-57576667A69C}" type="pres">
      <dgm:prSet presAssocID="{1D86423B-6AA9-46CD-8048-A3767DEDA425}" presName="Name37" presStyleLbl="parChTrans1D3" presStyleIdx="8" presStyleCnt="12"/>
      <dgm:spPr/>
      <dgm:t>
        <a:bodyPr/>
        <a:lstStyle/>
        <a:p>
          <a:endParaRPr lang="cs-CZ"/>
        </a:p>
      </dgm:t>
    </dgm:pt>
    <dgm:pt modelId="{24511F94-A722-4263-A09C-1F7198F7BD83}" type="pres">
      <dgm:prSet presAssocID="{91397CF5-06E2-4CA3-A0BB-DE8C81D8CBDE}" presName="hierRoot2" presStyleCnt="0">
        <dgm:presLayoutVars>
          <dgm:hierBranch val="init"/>
        </dgm:presLayoutVars>
      </dgm:prSet>
      <dgm:spPr/>
    </dgm:pt>
    <dgm:pt modelId="{B30D1125-682C-429E-88E2-229ED510436A}" type="pres">
      <dgm:prSet presAssocID="{91397CF5-06E2-4CA3-A0BB-DE8C81D8CBDE}" presName="rootComposite" presStyleCnt="0"/>
      <dgm:spPr/>
    </dgm:pt>
    <dgm:pt modelId="{B1AF16A4-7A4C-40FB-9F25-2C50AA654C23}" type="pres">
      <dgm:prSet presAssocID="{91397CF5-06E2-4CA3-A0BB-DE8C81D8CBDE}" presName="rootText" presStyleLbl="node3" presStyleIdx="8" presStyleCnt="12" custScaleX="121000" custScaleY="121000" custLinFactX="-33614" custLinFactY="-148469" custLinFactNeighborX="-100000" custLinFactNeighborY="-2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54FFE25-6B80-45C8-8237-1085234ADAD2}" type="pres">
      <dgm:prSet presAssocID="{91397CF5-06E2-4CA3-A0BB-DE8C81D8CBDE}" presName="rootConnector" presStyleLbl="node3" presStyleIdx="8" presStyleCnt="12"/>
      <dgm:spPr/>
      <dgm:t>
        <a:bodyPr/>
        <a:lstStyle/>
        <a:p>
          <a:endParaRPr lang="cs-CZ"/>
        </a:p>
      </dgm:t>
    </dgm:pt>
    <dgm:pt modelId="{8B9558FF-192D-48C2-81F1-F5830BE6FE6A}" type="pres">
      <dgm:prSet presAssocID="{91397CF5-06E2-4CA3-A0BB-DE8C81D8CBDE}" presName="hierChild4" presStyleCnt="0"/>
      <dgm:spPr/>
    </dgm:pt>
    <dgm:pt modelId="{A248BAA3-CC37-4FB6-B5AF-997613B6A698}" type="pres">
      <dgm:prSet presAssocID="{91397CF5-06E2-4CA3-A0BB-DE8C81D8CBDE}" presName="hierChild5" presStyleCnt="0"/>
      <dgm:spPr/>
    </dgm:pt>
    <dgm:pt modelId="{B092F7FF-A434-4552-95AC-7439D1237440}" type="pres">
      <dgm:prSet presAssocID="{C7D881FD-65AA-46DB-B4DC-A82FAE274BE3}" presName="Name37" presStyleLbl="parChTrans1D3" presStyleIdx="9" presStyleCnt="12"/>
      <dgm:spPr/>
      <dgm:t>
        <a:bodyPr/>
        <a:lstStyle/>
        <a:p>
          <a:endParaRPr lang="cs-CZ"/>
        </a:p>
      </dgm:t>
    </dgm:pt>
    <dgm:pt modelId="{89AAACD5-0147-476B-B373-D2EB9C3F5A86}" type="pres">
      <dgm:prSet presAssocID="{BB6BE036-FA72-4002-9C7D-F91F78C85C02}" presName="hierRoot2" presStyleCnt="0">
        <dgm:presLayoutVars>
          <dgm:hierBranch val="init"/>
        </dgm:presLayoutVars>
      </dgm:prSet>
      <dgm:spPr/>
    </dgm:pt>
    <dgm:pt modelId="{4F57F638-A21A-4802-B26A-DF6ECEE5AF3E}" type="pres">
      <dgm:prSet presAssocID="{BB6BE036-FA72-4002-9C7D-F91F78C85C02}" presName="rootComposite" presStyleCnt="0"/>
      <dgm:spPr/>
    </dgm:pt>
    <dgm:pt modelId="{A5716CC6-FF4F-40BF-898E-E4BDF58B9829}" type="pres">
      <dgm:prSet presAssocID="{BB6BE036-FA72-4002-9C7D-F91F78C85C02}" presName="rootText" presStyleLbl="node3" presStyleIdx="9" presStyleCnt="12" custScaleX="121000" custScaleY="121000" custLinFactX="-35960" custLinFactY="-162442" custLinFactNeighborX="-100000" custLinFactNeighborY="-2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E3DFFB4-7F10-42EF-8678-32C6B1115418}" type="pres">
      <dgm:prSet presAssocID="{BB6BE036-FA72-4002-9C7D-F91F78C85C02}" presName="rootConnector" presStyleLbl="node3" presStyleIdx="9" presStyleCnt="12"/>
      <dgm:spPr/>
      <dgm:t>
        <a:bodyPr/>
        <a:lstStyle/>
        <a:p>
          <a:endParaRPr lang="cs-CZ"/>
        </a:p>
      </dgm:t>
    </dgm:pt>
    <dgm:pt modelId="{D396D572-AF10-443F-A5E7-652A4190688E}" type="pres">
      <dgm:prSet presAssocID="{BB6BE036-FA72-4002-9C7D-F91F78C85C02}" presName="hierChild4" presStyleCnt="0"/>
      <dgm:spPr/>
    </dgm:pt>
    <dgm:pt modelId="{DD914931-13B1-4E82-8818-910BE83FA314}" type="pres">
      <dgm:prSet presAssocID="{BB6BE036-FA72-4002-9C7D-F91F78C85C02}" presName="hierChild5" presStyleCnt="0"/>
      <dgm:spPr/>
    </dgm:pt>
    <dgm:pt modelId="{B8ED28EE-E522-4C1F-B8EF-AFB4C55C2DAD}" type="pres">
      <dgm:prSet presAssocID="{D0ED04CD-AAD4-4C81-AD57-35060D4C93F0}" presName="hierChild5" presStyleCnt="0"/>
      <dgm:spPr/>
    </dgm:pt>
    <dgm:pt modelId="{72121B1A-44E8-45C5-8417-D3AE46DF8E51}" type="pres">
      <dgm:prSet presAssocID="{55CC387C-D11D-4EB1-B68E-FE7FD944BE88}" presName="Name37" presStyleLbl="parChTrans1D2" presStyleIdx="5" presStyleCnt="8"/>
      <dgm:spPr/>
      <dgm:t>
        <a:bodyPr/>
        <a:lstStyle/>
        <a:p>
          <a:endParaRPr lang="cs-CZ"/>
        </a:p>
      </dgm:t>
    </dgm:pt>
    <dgm:pt modelId="{FBC64D42-F3EF-4E77-ADAA-74B2B4D08DAC}" type="pres">
      <dgm:prSet presAssocID="{982E2127-C590-4642-945D-F34025574F3A}" presName="hierRoot2" presStyleCnt="0">
        <dgm:presLayoutVars>
          <dgm:hierBranch val="init"/>
        </dgm:presLayoutVars>
      </dgm:prSet>
      <dgm:spPr/>
    </dgm:pt>
    <dgm:pt modelId="{09D565D4-8368-4BDC-8B7F-CA14776EFC08}" type="pres">
      <dgm:prSet presAssocID="{982E2127-C590-4642-945D-F34025574F3A}" presName="rootComposite" presStyleCnt="0"/>
      <dgm:spPr/>
    </dgm:pt>
    <dgm:pt modelId="{D0E8B0F4-AB7F-42DB-9A8E-B48391F34725}" type="pres">
      <dgm:prSet presAssocID="{982E2127-C590-4642-945D-F34025574F3A}" presName="rootText" presStyleLbl="node2" presStyleIdx="5" presStyleCnt="7" custScaleX="121001" custScaleY="121000" custLinFactX="-313912" custLinFactY="61351" custLinFactNeighborX="-400000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677659B-3244-40DC-9C96-DA8312D2F02C}" type="pres">
      <dgm:prSet presAssocID="{982E2127-C590-4642-945D-F34025574F3A}" presName="rootConnector" presStyleLbl="node2" presStyleIdx="5" presStyleCnt="7"/>
      <dgm:spPr/>
      <dgm:t>
        <a:bodyPr/>
        <a:lstStyle/>
        <a:p>
          <a:endParaRPr lang="cs-CZ"/>
        </a:p>
      </dgm:t>
    </dgm:pt>
    <dgm:pt modelId="{410F1434-EA02-4C3A-9323-442B6DAA44BF}" type="pres">
      <dgm:prSet presAssocID="{982E2127-C590-4642-945D-F34025574F3A}" presName="hierChild4" presStyleCnt="0"/>
      <dgm:spPr/>
    </dgm:pt>
    <dgm:pt modelId="{1943DBA3-4399-4A67-B744-523CDB1EBE69}" type="pres">
      <dgm:prSet presAssocID="{98884171-A95C-4D3A-997E-3493561ED646}" presName="Name37" presStyleLbl="parChTrans1D3" presStyleIdx="10" presStyleCnt="12"/>
      <dgm:spPr/>
      <dgm:t>
        <a:bodyPr/>
        <a:lstStyle/>
        <a:p>
          <a:endParaRPr lang="cs-CZ"/>
        </a:p>
      </dgm:t>
    </dgm:pt>
    <dgm:pt modelId="{D87336C6-4F19-479A-8FA1-6A15B59CEA4F}" type="pres">
      <dgm:prSet presAssocID="{789FFB34-79DD-4908-8A41-D89B00D6D79D}" presName="hierRoot2" presStyleCnt="0">
        <dgm:presLayoutVars>
          <dgm:hierBranch val="init"/>
        </dgm:presLayoutVars>
      </dgm:prSet>
      <dgm:spPr/>
    </dgm:pt>
    <dgm:pt modelId="{F89DB014-5A0E-49A7-B6E8-9D9AF77FBC31}" type="pres">
      <dgm:prSet presAssocID="{789FFB34-79DD-4908-8A41-D89B00D6D79D}" presName="rootComposite" presStyleCnt="0"/>
      <dgm:spPr/>
    </dgm:pt>
    <dgm:pt modelId="{E14003E2-63A5-4DD8-9658-FE5467288AAA}" type="pres">
      <dgm:prSet presAssocID="{789FFB34-79DD-4908-8A41-D89B00D6D79D}" presName="rootText" presStyleLbl="node3" presStyleIdx="10" presStyleCnt="12" custScaleX="121000" custScaleY="121000" custLinFactX="-308761" custLinFactY="73146" custLinFactNeighborX="-400000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A63C12F-3B18-4FC3-991D-691A987BB514}" type="pres">
      <dgm:prSet presAssocID="{789FFB34-79DD-4908-8A41-D89B00D6D79D}" presName="rootConnector" presStyleLbl="node3" presStyleIdx="10" presStyleCnt="12"/>
      <dgm:spPr/>
      <dgm:t>
        <a:bodyPr/>
        <a:lstStyle/>
        <a:p>
          <a:endParaRPr lang="cs-CZ"/>
        </a:p>
      </dgm:t>
    </dgm:pt>
    <dgm:pt modelId="{B17896BA-4859-4E56-AE3C-419CC942BA75}" type="pres">
      <dgm:prSet presAssocID="{789FFB34-79DD-4908-8A41-D89B00D6D79D}" presName="hierChild4" presStyleCnt="0"/>
      <dgm:spPr/>
    </dgm:pt>
    <dgm:pt modelId="{18557D27-A171-4BED-AE0D-700FE791CABD}" type="pres">
      <dgm:prSet presAssocID="{789FFB34-79DD-4908-8A41-D89B00D6D79D}" presName="hierChild5" presStyleCnt="0"/>
      <dgm:spPr/>
    </dgm:pt>
    <dgm:pt modelId="{6CCDB385-6FC0-4ED0-A8D8-77D0F56C77A8}" type="pres">
      <dgm:prSet presAssocID="{6D7057CC-7566-4662-BDB0-C649A46E90A1}" presName="Name37" presStyleLbl="parChTrans1D3" presStyleIdx="11" presStyleCnt="12"/>
      <dgm:spPr/>
      <dgm:t>
        <a:bodyPr/>
        <a:lstStyle/>
        <a:p>
          <a:endParaRPr lang="cs-CZ"/>
        </a:p>
      </dgm:t>
    </dgm:pt>
    <dgm:pt modelId="{85939F2F-D57F-402A-A1DB-1E9D1BA7DF9B}" type="pres">
      <dgm:prSet presAssocID="{41FCEF28-B1EC-4945-B534-E2C35A897C17}" presName="hierRoot2" presStyleCnt="0">
        <dgm:presLayoutVars>
          <dgm:hierBranch val="init"/>
        </dgm:presLayoutVars>
      </dgm:prSet>
      <dgm:spPr/>
    </dgm:pt>
    <dgm:pt modelId="{FA611443-8AF5-43A9-9673-AE903A261345}" type="pres">
      <dgm:prSet presAssocID="{41FCEF28-B1EC-4945-B534-E2C35A897C17}" presName="rootComposite" presStyleCnt="0"/>
      <dgm:spPr/>
    </dgm:pt>
    <dgm:pt modelId="{4C394F83-C07A-4F7A-A3DC-7FF319D48B1F}" type="pres">
      <dgm:prSet presAssocID="{41FCEF28-B1EC-4945-B534-E2C35A897C17}" presName="rootText" presStyleLbl="node3" presStyleIdx="11" presStyleCnt="12" custScaleX="121000" custScaleY="121000" custLinFactX="-308761" custLinFactY="54161" custLinFactNeighborX="-400000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545F88E-9C36-4A20-BD06-28A330F2B25E}" type="pres">
      <dgm:prSet presAssocID="{41FCEF28-B1EC-4945-B534-E2C35A897C17}" presName="rootConnector" presStyleLbl="node3" presStyleIdx="11" presStyleCnt="12"/>
      <dgm:spPr/>
      <dgm:t>
        <a:bodyPr/>
        <a:lstStyle/>
        <a:p>
          <a:endParaRPr lang="cs-CZ"/>
        </a:p>
      </dgm:t>
    </dgm:pt>
    <dgm:pt modelId="{2A9EDB65-602B-46E4-A039-7D31FCA10F63}" type="pres">
      <dgm:prSet presAssocID="{41FCEF28-B1EC-4945-B534-E2C35A897C17}" presName="hierChild4" presStyleCnt="0"/>
      <dgm:spPr/>
    </dgm:pt>
    <dgm:pt modelId="{891E8554-8094-4379-99E6-CE71B5DE84DD}" type="pres">
      <dgm:prSet presAssocID="{41FCEF28-B1EC-4945-B534-E2C35A897C17}" presName="hierChild5" presStyleCnt="0"/>
      <dgm:spPr/>
    </dgm:pt>
    <dgm:pt modelId="{329BA409-26B9-4276-9328-64518071EE9F}" type="pres">
      <dgm:prSet presAssocID="{982E2127-C590-4642-945D-F34025574F3A}" presName="hierChild5" presStyleCnt="0"/>
      <dgm:spPr/>
    </dgm:pt>
    <dgm:pt modelId="{43B61B1E-7F46-42C8-A476-94E19CD63CC1}" type="pres">
      <dgm:prSet presAssocID="{64D268D5-817B-492F-9878-7416DB514410}" presName="Name37" presStyleLbl="parChTrans1D2" presStyleIdx="6" presStyleCnt="8"/>
      <dgm:spPr/>
      <dgm:t>
        <a:bodyPr/>
        <a:lstStyle/>
        <a:p>
          <a:endParaRPr lang="cs-CZ"/>
        </a:p>
      </dgm:t>
    </dgm:pt>
    <dgm:pt modelId="{58BFDC7D-6781-4076-A6D2-AAF02BD0EEB3}" type="pres">
      <dgm:prSet presAssocID="{E40C6F20-EFD3-4B7C-9026-A3E9EE93277D}" presName="hierRoot2" presStyleCnt="0">
        <dgm:presLayoutVars>
          <dgm:hierBranch val="init"/>
        </dgm:presLayoutVars>
      </dgm:prSet>
      <dgm:spPr/>
    </dgm:pt>
    <dgm:pt modelId="{3F18B0DC-2EC3-4B54-933F-5F6D165A69B7}" type="pres">
      <dgm:prSet presAssocID="{E40C6F20-EFD3-4B7C-9026-A3E9EE93277D}" presName="rootComposite" presStyleCnt="0"/>
      <dgm:spPr/>
    </dgm:pt>
    <dgm:pt modelId="{96DF9C0F-AABE-4284-A071-AD97A9BD9DBD}" type="pres">
      <dgm:prSet presAssocID="{E40C6F20-EFD3-4B7C-9026-A3E9EE93277D}" presName="rootText" presStyleLbl="node2" presStyleIdx="6" presStyleCnt="7" custScaleX="121001" custScaleY="121000" custLinFactY="61351" custLinFactNeighborX="-53" custLinFactNeighborY="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7FE1E51-35C5-4CCE-AD6B-8A74D5F80ED2}" type="pres">
      <dgm:prSet presAssocID="{E40C6F20-EFD3-4B7C-9026-A3E9EE93277D}" presName="rootConnector" presStyleLbl="node2" presStyleIdx="6" presStyleCnt="7"/>
      <dgm:spPr/>
      <dgm:t>
        <a:bodyPr/>
        <a:lstStyle/>
        <a:p>
          <a:endParaRPr lang="cs-CZ"/>
        </a:p>
      </dgm:t>
    </dgm:pt>
    <dgm:pt modelId="{8CCE8BA7-0349-48DE-ADE5-A113404CB7C1}" type="pres">
      <dgm:prSet presAssocID="{E40C6F20-EFD3-4B7C-9026-A3E9EE93277D}" presName="hierChild4" presStyleCnt="0"/>
      <dgm:spPr/>
    </dgm:pt>
    <dgm:pt modelId="{5B01A089-6D27-4A24-B913-AC4D80C567DF}" type="pres">
      <dgm:prSet presAssocID="{E40C6F20-EFD3-4B7C-9026-A3E9EE93277D}" presName="hierChild5" presStyleCnt="0"/>
      <dgm:spPr/>
    </dgm:pt>
    <dgm:pt modelId="{96ADAA56-EE21-4C95-89B9-E088CCE8E0B9}" type="pres">
      <dgm:prSet presAssocID="{111D08C7-EA47-406E-8066-6E73931538EA}" presName="hierChild3" presStyleCnt="0"/>
      <dgm:spPr/>
    </dgm:pt>
    <dgm:pt modelId="{71417B2B-1738-4A1E-B0BE-054AA08066B0}" type="pres">
      <dgm:prSet presAssocID="{16224E5A-1C8E-4297-A81D-7F42E129E5AA}" presName="Name111" presStyleLbl="parChTrans1D2" presStyleIdx="7" presStyleCnt="8"/>
      <dgm:spPr/>
      <dgm:t>
        <a:bodyPr/>
        <a:lstStyle/>
        <a:p>
          <a:endParaRPr lang="cs-CZ"/>
        </a:p>
      </dgm:t>
    </dgm:pt>
    <dgm:pt modelId="{68B5D318-8CE5-4836-B803-9D07ACCCB256}" type="pres">
      <dgm:prSet presAssocID="{373BCD7E-D12E-4900-BCBC-B56161432FED}" presName="hierRoot3" presStyleCnt="0">
        <dgm:presLayoutVars>
          <dgm:hierBranch val="init"/>
        </dgm:presLayoutVars>
      </dgm:prSet>
      <dgm:spPr/>
    </dgm:pt>
    <dgm:pt modelId="{697B8CD0-D3BC-47EF-859A-6C9C142E7613}" type="pres">
      <dgm:prSet presAssocID="{373BCD7E-D12E-4900-BCBC-B56161432FED}" presName="rootComposite3" presStyleCnt="0"/>
      <dgm:spPr/>
    </dgm:pt>
    <dgm:pt modelId="{BBFC3FE9-FCF4-4A3B-BF73-C0DD5C1E2EDE}" type="pres">
      <dgm:prSet presAssocID="{373BCD7E-D12E-4900-BCBC-B56161432FED}" presName="rootText3" presStyleLbl="asst1" presStyleIdx="0" presStyleCnt="1" custScaleX="121000" custScaleY="121000" custLinFactX="62876" custLinFactNeighborX="100000" custLinFactNeighborY="230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A8D283D-807E-4477-9801-435816BBFD35}" type="pres">
      <dgm:prSet presAssocID="{373BCD7E-D12E-4900-BCBC-B56161432FED}" presName="rootConnector3" presStyleLbl="asst1" presStyleIdx="0" presStyleCnt="1"/>
      <dgm:spPr/>
      <dgm:t>
        <a:bodyPr/>
        <a:lstStyle/>
        <a:p>
          <a:endParaRPr lang="cs-CZ"/>
        </a:p>
      </dgm:t>
    </dgm:pt>
    <dgm:pt modelId="{ED2F6E4F-224B-4007-B9E4-9826F9B0FA14}" type="pres">
      <dgm:prSet presAssocID="{373BCD7E-D12E-4900-BCBC-B56161432FED}" presName="hierChild6" presStyleCnt="0"/>
      <dgm:spPr/>
    </dgm:pt>
    <dgm:pt modelId="{B168B4E3-872B-4BE2-A119-7C9F39696001}" type="pres">
      <dgm:prSet presAssocID="{373BCD7E-D12E-4900-BCBC-B56161432FED}" presName="hierChild7" presStyleCnt="0"/>
      <dgm:spPr/>
    </dgm:pt>
  </dgm:ptLst>
  <dgm:cxnLst>
    <dgm:cxn modelId="{39F97603-DC4C-40BD-BD20-7BF52436D67F}" type="presOf" srcId="{55CC387C-D11D-4EB1-B68E-FE7FD944BE88}" destId="{72121B1A-44E8-45C5-8417-D3AE46DF8E51}" srcOrd="0" destOrd="0" presId="urn:microsoft.com/office/officeart/2005/8/layout/orgChart1"/>
    <dgm:cxn modelId="{93DDC554-22E3-4BFB-859B-A1D4216C590D}" type="presOf" srcId="{6D7057CC-7566-4662-BDB0-C649A46E90A1}" destId="{6CCDB385-6FC0-4ED0-A8D8-77D0F56C77A8}" srcOrd="0" destOrd="0" presId="urn:microsoft.com/office/officeart/2005/8/layout/orgChart1"/>
    <dgm:cxn modelId="{3AAD773A-61EA-48B7-9047-1A609F6BD8A8}" type="presOf" srcId="{8FCA2F10-2AA3-4E38-8721-435A96E07968}" destId="{EB8C6AA0-D877-4877-9009-53720A96BC34}" srcOrd="1" destOrd="0" presId="urn:microsoft.com/office/officeart/2005/8/layout/orgChart1"/>
    <dgm:cxn modelId="{31428EEA-11DC-4177-9FC4-89C53DEBF2EB}" type="presOf" srcId="{43004D04-FA82-4354-8BD8-5F2C4A5FECE4}" destId="{2A6675CA-0F24-49BE-B96C-C82A8A68A88A}" srcOrd="1" destOrd="0" presId="urn:microsoft.com/office/officeart/2005/8/layout/orgChart1"/>
    <dgm:cxn modelId="{9E4EA6D2-3BA5-4E2D-8A5C-1011655E7913}" type="presOf" srcId="{43004D04-FA82-4354-8BD8-5F2C4A5FECE4}" destId="{C1F0EA9E-E69A-4CB3-9413-EA76E44A576F}" srcOrd="0" destOrd="0" presId="urn:microsoft.com/office/officeart/2005/8/layout/orgChart1"/>
    <dgm:cxn modelId="{E06D8574-8D30-4B20-B0A3-4254A44BFB08}" type="presOf" srcId="{00866D09-11FB-46B0-B1F6-6249716631DE}" destId="{DF503ADE-B57D-481B-9FD4-BA62DF9BE5AE}" srcOrd="0" destOrd="0" presId="urn:microsoft.com/office/officeart/2005/8/layout/orgChart1"/>
    <dgm:cxn modelId="{1D2E35D7-1A58-4F30-A35D-366C8A0C393B}" type="presOf" srcId="{D0ED04CD-AAD4-4C81-AD57-35060D4C93F0}" destId="{9E4CFA74-E6BB-4113-9F80-ECB2E860B4DE}" srcOrd="1" destOrd="0" presId="urn:microsoft.com/office/officeart/2005/8/layout/orgChart1"/>
    <dgm:cxn modelId="{8B5F581A-798C-4792-8DB3-434C2CACA6E6}" type="presOf" srcId="{306B526C-3109-4DDA-BC09-99F5391C45D2}" destId="{9AFD8B61-6426-40EC-9D1A-5A97EDA8628E}" srcOrd="0" destOrd="0" presId="urn:microsoft.com/office/officeart/2005/8/layout/orgChart1"/>
    <dgm:cxn modelId="{D84084FC-E1AE-40B0-8B7D-D2261EBE6823}" srcId="{111D08C7-EA47-406E-8066-6E73931538EA}" destId="{F294F37A-08EC-4200-BFF4-742F41DDF08C}" srcOrd="2" destOrd="0" parTransId="{D8EC8A2F-1AA5-4C92-A6BD-89EFF978B756}" sibTransId="{CF37D2DD-4566-40E3-A243-FAAAE6C113AE}"/>
    <dgm:cxn modelId="{22994A33-264D-4FF4-808A-BB95C61AF2E5}" type="presOf" srcId="{9D349A97-BFB0-4342-B79C-BCD5E22B3BFE}" destId="{84B7AFA4-1A11-41B6-A044-033A5F63AC5F}" srcOrd="0" destOrd="0" presId="urn:microsoft.com/office/officeart/2005/8/layout/orgChart1"/>
    <dgm:cxn modelId="{F808C9B0-2E5D-4E10-BBB3-3BD621BBF7B8}" srcId="{111D08C7-EA47-406E-8066-6E73931538EA}" destId="{D0ED04CD-AAD4-4C81-AD57-35060D4C93F0}" srcOrd="5" destOrd="0" parTransId="{42EB5886-2F40-4004-9DA3-0758EF89EA24}" sibTransId="{AC7327C3-24E6-42BA-A5F7-FB0ECBCACEB5}"/>
    <dgm:cxn modelId="{C8D0F2DA-F079-4763-B312-C24E0E23F25B}" type="presOf" srcId="{91397CF5-06E2-4CA3-A0BB-DE8C81D8CBDE}" destId="{B1AF16A4-7A4C-40FB-9F25-2C50AA654C23}" srcOrd="0" destOrd="0" presId="urn:microsoft.com/office/officeart/2005/8/layout/orgChart1"/>
    <dgm:cxn modelId="{22E9913C-7E13-4A57-8597-458B1DB359B2}" srcId="{D0ED04CD-AAD4-4C81-AD57-35060D4C93F0}" destId="{8318AD03-0845-4AEC-B202-406E906A09B0}" srcOrd="2" destOrd="0" parTransId="{AB16BD88-7A66-44E5-AAB6-C2340DD58189}" sibTransId="{0140B58D-BD0C-4D34-8741-4A944AB1AEED}"/>
    <dgm:cxn modelId="{F729030A-3F14-45FB-9207-A2AFFD782E0E}" type="presOf" srcId="{BE311C54-0ECB-490D-A936-B8674CA4A81B}" destId="{1A2F3B41-BC6B-40EE-83C4-1D0016F76A01}" srcOrd="0" destOrd="0" presId="urn:microsoft.com/office/officeart/2005/8/layout/orgChart1"/>
    <dgm:cxn modelId="{4AB0EF50-1F82-42B5-A5DD-56FFBDE21FFD}" srcId="{D0ED04CD-AAD4-4C81-AD57-35060D4C93F0}" destId="{91397CF5-06E2-4CA3-A0BB-DE8C81D8CBDE}" srcOrd="5" destOrd="0" parTransId="{1D86423B-6AA9-46CD-8048-A3767DEDA425}" sibTransId="{2B12FCE9-ABA3-42D2-A9CD-584BE7D94101}"/>
    <dgm:cxn modelId="{AB7B3FB5-92E6-4F89-8522-686D5D2A5C9B}" type="presOf" srcId="{AB16BD88-7A66-44E5-AAB6-C2340DD58189}" destId="{2F305E90-EAF1-45E8-AE11-981988979107}" srcOrd="0" destOrd="0" presId="urn:microsoft.com/office/officeart/2005/8/layout/orgChart1"/>
    <dgm:cxn modelId="{688C050D-B2AD-47EF-B2B3-9279F9A1F009}" type="presOf" srcId="{D8EC8A2F-1AA5-4C92-A6BD-89EFF978B756}" destId="{091816CC-77A6-4264-A4F4-5EE1460FC0BA}" srcOrd="0" destOrd="0" presId="urn:microsoft.com/office/officeart/2005/8/layout/orgChart1"/>
    <dgm:cxn modelId="{A77D6957-9FE1-4620-AE77-D7C016929CFC}" srcId="{111D08C7-EA47-406E-8066-6E73931538EA}" destId="{E40C6F20-EFD3-4B7C-9026-A3E9EE93277D}" srcOrd="7" destOrd="0" parTransId="{64D268D5-817B-492F-9878-7416DB514410}" sibTransId="{C8876AFE-3F4F-49FE-BABF-72D07FA7925A}"/>
    <dgm:cxn modelId="{C594BF6E-18C0-4505-90AB-B3703AEAE43D}" type="presOf" srcId="{BB6BE036-FA72-4002-9C7D-F91F78C85C02}" destId="{BE3DFFB4-7F10-42EF-8678-32C6B1115418}" srcOrd="1" destOrd="0" presId="urn:microsoft.com/office/officeart/2005/8/layout/orgChart1"/>
    <dgm:cxn modelId="{193CC25B-382B-4DDB-9616-A47080D2FBE0}" type="presOf" srcId="{BB6BE036-FA72-4002-9C7D-F91F78C85C02}" destId="{A5716CC6-FF4F-40BF-898E-E4BDF58B9829}" srcOrd="0" destOrd="0" presId="urn:microsoft.com/office/officeart/2005/8/layout/orgChart1"/>
    <dgm:cxn modelId="{F02AFD9E-BEBE-4850-871E-8334B92E4422}" srcId="{982E2127-C590-4642-945D-F34025574F3A}" destId="{41FCEF28-B1EC-4945-B534-E2C35A897C17}" srcOrd="1" destOrd="0" parTransId="{6D7057CC-7566-4662-BDB0-C649A46E90A1}" sibTransId="{0CA0309C-C301-4BC3-94EA-640CC1998ABE}"/>
    <dgm:cxn modelId="{A059BEFC-7D8A-4069-83E7-2A8BC525CD4D}" srcId="{111D08C7-EA47-406E-8066-6E73931538EA}" destId="{373BCD7E-D12E-4900-BCBC-B56161432FED}" srcOrd="0" destOrd="0" parTransId="{16224E5A-1C8E-4297-A81D-7F42E129E5AA}" sibTransId="{E0E0344C-08F9-4DA2-80F0-F724019C7A28}"/>
    <dgm:cxn modelId="{77562EDB-D266-45EF-9065-56BBE6C58EEA}" type="presOf" srcId="{8318AD03-0845-4AEC-B202-406E906A09B0}" destId="{BCB70F63-48C2-456D-9EB9-3B3786E6A651}" srcOrd="0" destOrd="0" presId="urn:microsoft.com/office/officeart/2005/8/layout/orgChart1"/>
    <dgm:cxn modelId="{62B3198D-13CD-480C-9E02-EB65FE836806}" type="presOf" srcId="{03A3CE50-7CBD-4EA1-AC7D-9B51527D1C45}" destId="{59FEAA59-17AB-4A38-939B-1B1DE981F937}" srcOrd="1" destOrd="0" presId="urn:microsoft.com/office/officeart/2005/8/layout/orgChart1"/>
    <dgm:cxn modelId="{8107EEFA-3F63-4237-9DC0-90B47A58B1B0}" type="presOf" srcId="{F294F37A-08EC-4200-BFF4-742F41DDF08C}" destId="{A97112F7-1E54-479B-96B0-0A659D221FC2}" srcOrd="0" destOrd="0" presId="urn:microsoft.com/office/officeart/2005/8/layout/orgChart1"/>
    <dgm:cxn modelId="{67ACDA5D-6070-4C9B-8B41-7F2283488006}" type="presOf" srcId="{CB1F9D15-C501-4735-8218-77D7578C102B}" destId="{CF175DD5-0CE3-4B40-8563-C1B3FA3F5BF7}" srcOrd="0" destOrd="0" presId="urn:microsoft.com/office/officeart/2005/8/layout/orgChart1"/>
    <dgm:cxn modelId="{1B8A368D-7B92-4E5D-98AD-BABCD6CC3353}" type="presOf" srcId="{373BCD7E-D12E-4900-BCBC-B56161432FED}" destId="{DA8D283D-807E-4477-9801-435816BBFD35}" srcOrd="1" destOrd="0" presId="urn:microsoft.com/office/officeart/2005/8/layout/orgChart1"/>
    <dgm:cxn modelId="{69CA1F56-75FA-49B2-8B1E-C40C5A7CC3C1}" srcId="{D0ED04CD-AAD4-4C81-AD57-35060D4C93F0}" destId="{43004D04-FA82-4354-8BD8-5F2C4A5FECE4}" srcOrd="0" destOrd="0" parTransId="{160A04E7-FB5C-422A-B9E7-770FE1E75C4C}" sibTransId="{DE842359-9281-427C-AB3D-626B71792E30}"/>
    <dgm:cxn modelId="{7C72A38C-61EB-4EE7-9224-482FA43FA5CD}" type="presOf" srcId="{FFAC49A8-51BE-4CBC-837C-7CC4776117E9}" destId="{22B18946-F073-4710-ADD1-88DB3ACF0D73}" srcOrd="0" destOrd="0" presId="urn:microsoft.com/office/officeart/2005/8/layout/orgChart1"/>
    <dgm:cxn modelId="{81AC1E87-0465-4A51-9957-BF8332C4AD2B}" type="presOf" srcId="{BB4887CF-D403-409F-B6D1-D71C1DCE2548}" destId="{D82278EE-1A50-4E0D-98F9-6FBEEE56ECE2}" srcOrd="1" destOrd="0" presId="urn:microsoft.com/office/officeart/2005/8/layout/orgChart1"/>
    <dgm:cxn modelId="{F377AC1F-0C9A-4327-ACE1-AD49A2211051}" type="presOf" srcId="{00866D09-11FB-46B0-B1F6-6249716631DE}" destId="{16DB913A-C4C3-4801-AA05-A4DB4BBB1472}" srcOrd="1" destOrd="0" presId="urn:microsoft.com/office/officeart/2005/8/layout/orgChart1"/>
    <dgm:cxn modelId="{33783FC5-ED2D-4708-8C89-9E50F51BE2F5}" type="presOf" srcId="{982E2127-C590-4642-945D-F34025574F3A}" destId="{D0E8B0F4-AB7F-42DB-9A8E-B48391F34725}" srcOrd="0" destOrd="0" presId="urn:microsoft.com/office/officeart/2005/8/layout/orgChart1"/>
    <dgm:cxn modelId="{7F4AFB60-3FFF-480D-BC83-65EA9E804611}" type="presOf" srcId="{111D08C7-EA47-406E-8066-6E73931538EA}" destId="{A6CEAE76-9357-4224-8BD9-169E33265630}" srcOrd="0" destOrd="0" presId="urn:microsoft.com/office/officeart/2005/8/layout/orgChart1"/>
    <dgm:cxn modelId="{222C42B3-DFA3-4EF9-B1ED-E6CF4B1C0867}" srcId="{D0ED04CD-AAD4-4C81-AD57-35060D4C93F0}" destId="{8FCA2F10-2AA3-4E38-8721-435A96E07968}" srcOrd="4" destOrd="0" parTransId="{9D349A97-BFB0-4342-B79C-BCD5E22B3BFE}" sibTransId="{44716110-7C41-4067-80C7-3851AE716C10}"/>
    <dgm:cxn modelId="{6C6757E2-88DD-454C-899D-55028A9225FE}" srcId="{B9AEE767-1F16-49E9-9A8E-A6A1C053A136}" destId="{111D08C7-EA47-406E-8066-6E73931538EA}" srcOrd="0" destOrd="0" parTransId="{C5F86B42-7836-4CD5-992C-EC1B9CFDC25C}" sibTransId="{9BE05C38-8026-483C-ABCC-8B7CF2671555}"/>
    <dgm:cxn modelId="{D7D686A4-A0B8-4B4F-903B-BB6C2E5437E3}" srcId="{111D08C7-EA47-406E-8066-6E73931538EA}" destId="{BE311C54-0ECB-490D-A936-B8674CA4A81B}" srcOrd="3" destOrd="0" parTransId="{306B526C-3109-4DDA-BC09-99F5391C45D2}" sibTransId="{D1F1465A-429B-4B28-9F12-107C83A20149}"/>
    <dgm:cxn modelId="{FF03401A-3FE5-46C4-BA4D-E510999A7448}" srcId="{111D08C7-EA47-406E-8066-6E73931538EA}" destId="{69385164-0685-4479-B74E-D14A7998D8C7}" srcOrd="1" destOrd="0" parTransId="{3C475683-E0E9-4332-8DA9-4E71EDFAE459}" sibTransId="{A6EF5782-48C4-4410-A849-9AE877D85752}"/>
    <dgm:cxn modelId="{8C09F40D-94B8-45E2-81AA-998FEFEF5137}" type="presOf" srcId="{98884171-A95C-4D3A-997E-3493561ED646}" destId="{1943DBA3-4399-4A67-B744-523CDB1EBE69}" srcOrd="0" destOrd="0" presId="urn:microsoft.com/office/officeart/2005/8/layout/orgChart1"/>
    <dgm:cxn modelId="{66FB203C-A0D7-40B3-B39C-175842E0D97B}" type="presOf" srcId="{BB4887CF-D403-409F-B6D1-D71C1DCE2548}" destId="{306D5F03-95EA-47A2-BF69-9A29FF33877E}" srcOrd="0" destOrd="0" presId="urn:microsoft.com/office/officeart/2005/8/layout/orgChart1"/>
    <dgm:cxn modelId="{1BC402BF-BA84-4555-BE65-6844BEEAC2E9}" srcId="{00866D09-11FB-46B0-B1F6-6249716631DE}" destId="{85209C06-7DF4-4DEE-A7F5-C893EBC1C08D}" srcOrd="1" destOrd="0" parTransId="{FFAC49A8-51BE-4CBC-837C-7CC4776117E9}" sibTransId="{7A11C7EB-9899-4966-9139-FD0D94B8AE5B}"/>
    <dgm:cxn modelId="{3D8FD5D8-3573-43C8-9595-766B89B981EA}" type="presOf" srcId="{F3254A24-178C-4393-A7CF-76792C064483}" destId="{E87429D1-5DE7-4618-AAAC-75A6894A380F}" srcOrd="0" destOrd="0" presId="urn:microsoft.com/office/officeart/2005/8/layout/orgChart1"/>
    <dgm:cxn modelId="{4EFD83C0-2B2D-4B15-B5B2-FD527E4E9DD1}" type="presOf" srcId="{E40C6F20-EFD3-4B7C-9026-A3E9EE93277D}" destId="{96DF9C0F-AABE-4284-A071-AD97A9BD9DBD}" srcOrd="0" destOrd="0" presId="urn:microsoft.com/office/officeart/2005/8/layout/orgChart1"/>
    <dgm:cxn modelId="{F82B0C03-4B65-42E8-ABE1-3C286C78DE82}" type="presOf" srcId="{C7D881FD-65AA-46DB-B4DC-A82FAE274BE3}" destId="{B092F7FF-A434-4552-95AC-7439D1237440}" srcOrd="0" destOrd="0" presId="urn:microsoft.com/office/officeart/2005/8/layout/orgChart1"/>
    <dgm:cxn modelId="{D5FFE4D4-8798-417A-9890-60429B2D25F3}" type="presOf" srcId="{7AEDA79F-A5F5-4AD0-BDD4-55C1494663E0}" destId="{7F48FCBF-45FD-4D4C-9A18-BCE4B16794F6}" srcOrd="1" destOrd="0" presId="urn:microsoft.com/office/officeart/2005/8/layout/orgChart1"/>
    <dgm:cxn modelId="{C82034C8-81EC-41A4-A537-C37F025E3C90}" srcId="{D0ED04CD-AAD4-4C81-AD57-35060D4C93F0}" destId="{4794B933-D661-45D5-9C56-B582AD348791}" srcOrd="1" destOrd="0" parTransId="{CB1F9D15-C501-4735-8218-77D7578C102B}" sibTransId="{11C797F1-D0DE-4505-9AF1-491512F47964}"/>
    <dgm:cxn modelId="{E55ED965-0517-414A-971C-D81CD58474A7}" type="presOf" srcId="{16224E5A-1C8E-4297-A81D-7F42E129E5AA}" destId="{71417B2B-1738-4A1E-B0BE-054AA08066B0}" srcOrd="0" destOrd="0" presId="urn:microsoft.com/office/officeart/2005/8/layout/orgChart1"/>
    <dgm:cxn modelId="{523E0CA8-06FE-4EAB-BB20-53A5EA5B7427}" srcId="{111D08C7-EA47-406E-8066-6E73931538EA}" destId="{982E2127-C590-4642-945D-F34025574F3A}" srcOrd="6" destOrd="0" parTransId="{55CC387C-D11D-4EB1-B68E-FE7FD944BE88}" sibTransId="{FC5A2A8B-E5B6-4477-B2EC-F43CD726587C}"/>
    <dgm:cxn modelId="{3C86AFD7-9914-46CA-9BE2-76BD741201BF}" type="presOf" srcId="{111D08C7-EA47-406E-8066-6E73931538EA}" destId="{707120F0-09C6-49E6-852F-5A066CDC69BE}" srcOrd="1" destOrd="0" presId="urn:microsoft.com/office/officeart/2005/8/layout/orgChart1"/>
    <dgm:cxn modelId="{B9809DA7-B2CA-4770-970E-8723AC163420}" srcId="{D0ED04CD-AAD4-4C81-AD57-35060D4C93F0}" destId="{BB6BE036-FA72-4002-9C7D-F91F78C85C02}" srcOrd="6" destOrd="0" parTransId="{C7D881FD-65AA-46DB-B4DC-A82FAE274BE3}" sibTransId="{1A895EBA-9C23-4569-8A4E-F11F594E53EF}"/>
    <dgm:cxn modelId="{7DE40727-04F0-4B42-8228-0FA06F4292D1}" type="presOf" srcId="{D0ED04CD-AAD4-4C81-AD57-35060D4C93F0}" destId="{ED0D8B1E-6183-439B-8472-0368E16825C6}" srcOrd="0" destOrd="0" presId="urn:microsoft.com/office/officeart/2005/8/layout/orgChart1"/>
    <dgm:cxn modelId="{2CA8A94F-D54A-4DF0-99CD-D0A771EAE744}" srcId="{D0ED04CD-AAD4-4C81-AD57-35060D4C93F0}" destId="{BB4887CF-D403-409F-B6D1-D71C1DCE2548}" srcOrd="3" destOrd="0" parTransId="{50E7C51A-00A5-4F56-872B-90177666EB49}" sibTransId="{D30148E1-F738-4904-9ECC-0B9F5B28B1BE}"/>
    <dgm:cxn modelId="{9D12218C-BA07-413A-8021-34E1F76B9851}" srcId="{00866D09-11FB-46B0-B1F6-6249716631DE}" destId="{03A3CE50-7CBD-4EA1-AC7D-9B51527D1C45}" srcOrd="2" destOrd="0" parTransId="{CEBEE21B-1763-46C1-9DB3-AC19BA9C9D09}" sibTransId="{2F3B9A72-BB3C-4D37-A823-D2F30C330CE2}"/>
    <dgm:cxn modelId="{A81B239D-C5FA-4D66-AC4A-BAC7017A3420}" type="presOf" srcId="{160A04E7-FB5C-422A-B9E7-770FE1E75C4C}" destId="{04EC8FE4-6CF6-4E63-A3F0-126AA56E939D}" srcOrd="0" destOrd="0" presId="urn:microsoft.com/office/officeart/2005/8/layout/orgChart1"/>
    <dgm:cxn modelId="{C41E1681-8130-4BE8-A4B4-2A84D3635F01}" type="presOf" srcId="{03A3CE50-7CBD-4EA1-AC7D-9B51527D1C45}" destId="{2D5625EC-48BB-4839-A703-20197DE12263}" srcOrd="0" destOrd="0" presId="urn:microsoft.com/office/officeart/2005/8/layout/orgChart1"/>
    <dgm:cxn modelId="{1CCAE85C-259D-4383-8DCF-B75831821C6F}" type="presOf" srcId="{50E7C51A-00A5-4F56-872B-90177666EB49}" destId="{0ADE524E-188E-451C-A647-3991617D6DB9}" srcOrd="0" destOrd="0" presId="urn:microsoft.com/office/officeart/2005/8/layout/orgChart1"/>
    <dgm:cxn modelId="{C9021FB4-92B1-4F94-922C-EFE1A8EE7449}" type="presOf" srcId="{982E2127-C590-4642-945D-F34025574F3A}" destId="{2677659B-3244-40DC-9C96-DA8312D2F02C}" srcOrd="1" destOrd="0" presId="urn:microsoft.com/office/officeart/2005/8/layout/orgChart1"/>
    <dgm:cxn modelId="{4ABA1273-1D6F-4031-A121-ABCE2098EA4F}" type="presOf" srcId="{7AEDA79F-A5F5-4AD0-BDD4-55C1494663E0}" destId="{101127A2-491B-450D-A226-ED469B3A9973}" srcOrd="0" destOrd="0" presId="urn:microsoft.com/office/officeart/2005/8/layout/orgChart1"/>
    <dgm:cxn modelId="{08C7893E-EFE6-4B38-9086-CCA12DA3E82E}" type="presOf" srcId="{41FCEF28-B1EC-4945-B534-E2C35A897C17}" destId="{4545F88E-9C36-4A20-BD06-28A330F2B25E}" srcOrd="1" destOrd="0" presId="urn:microsoft.com/office/officeart/2005/8/layout/orgChart1"/>
    <dgm:cxn modelId="{538824F0-4229-42AB-A9CE-82AA24910AAE}" type="presOf" srcId="{B9AEE767-1F16-49E9-9A8E-A6A1C053A136}" destId="{2E41F429-799D-43DA-B255-9DAF7E4B6C9F}" srcOrd="0" destOrd="0" presId="urn:microsoft.com/office/officeart/2005/8/layout/orgChart1"/>
    <dgm:cxn modelId="{E496C369-59CC-4323-AD97-10F5F0AE466E}" type="presOf" srcId="{85209C06-7DF4-4DEE-A7F5-C893EBC1C08D}" destId="{D8E68051-7FF6-4F0B-8DB8-DBC30BE7F741}" srcOrd="0" destOrd="0" presId="urn:microsoft.com/office/officeart/2005/8/layout/orgChart1"/>
    <dgm:cxn modelId="{C423F8CC-BF66-45CB-9D36-4B259C02D8BA}" type="presOf" srcId="{4794B933-D661-45D5-9C56-B582AD348791}" destId="{726C00E0-BF9A-473B-9C3A-92BE01A74EC2}" srcOrd="0" destOrd="0" presId="urn:microsoft.com/office/officeart/2005/8/layout/orgChart1"/>
    <dgm:cxn modelId="{C74CDBE9-34DC-401A-BFED-6684F2B15D9C}" type="presOf" srcId="{789FFB34-79DD-4908-8A41-D89B00D6D79D}" destId="{E14003E2-63A5-4DD8-9658-FE5467288AAA}" srcOrd="0" destOrd="0" presId="urn:microsoft.com/office/officeart/2005/8/layout/orgChart1"/>
    <dgm:cxn modelId="{4810EE1B-D05A-4093-81D0-EB3A36DF9575}" type="presOf" srcId="{42EB5886-2F40-4004-9DA3-0758EF89EA24}" destId="{E0492955-3BC5-4056-841D-783E48CE18B3}" srcOrd="0" destOrd="0" presId="urn:microsoft.com/office/officeart/2005/8/layout/orgChart1"/>
    <dgm:cxn modelId="{223FBB19-3146-4833-8794-31AC422551A3}" type="presOf" srcId="{7CBAE97B-1999-459C-805C-9F86BC1A9A41}" destId="{D7CB33C7-4A88-4EF8-8CCE-B4D8DB3DF572}" srcOrd="0" destOrd="0" presId="urn:microsoft.com/office/officeart/2005/8/layout/orgChart1"/>
    <dgm:cxn modelId="{86F06AFF-FE6B-4247-A1B0-EA802990B4AE}" type="presOf" srcId="{1D86423B-6AA9-46CD-8048-A3767DEDA425}" destId="{F4DF7DCF-2766-4FBE-8634-57576667A69C}" srcOrd="0" destOrd="0" presId="urn:microsoft.com/office/officeart/2005/8/layout/orgChart1"/>
    <dgm:cxn modelId="{DD4373D4-9CBF-4827-9BDE-CB319AA2FDBF}" type="presOf" srcId="{3C475683-E0E9-4332-8DA9-4E71EDFAE459}" destId="{AC5A7B32-3D25-41B8-8DF1-F239FFE2329B}" srcOrd="0" destOrd="0" presId="urn:microsoft.com/office/officeart/2005/8/layout/orgChart1"/>
    <dgm:cxn modelId="{C6A33D6D-89AB-4C85-BDCA-41257810D78E}" type="presOf" srcId="{41FCEF28-B1EC-4945-B534-E2C35A897C17}" destId="{4C394F83-C07A-4F7A-A3DC-7FF319D48B1F}" srcOrd="0" destOrd="0" presId="urn:microsoft.com/office/officeart/2005/8/layout/orgChart1"/>
    <dgm:cxn modelId="{C2B11E4B-6C22-4155-9C7F-F0B51A10798E}" type="presOf" srcId="{CEBEE21B-1763-46C1-9DB3-AC19BA9C9D09}" destId="{6CBDF370-E62E-4349-BDB1-46262CB870CE}" srcOrd="0" destOrd="0" presId="urn:microsoft.com/office/officeart/2005/8/layout/orgChart1"/>
    <dgm:cxn modelId="{E25A615F-CE93-4053-8653-AEFC7B7157B3}" type="presOf" srcId="{69385164-0685-4479-B74E-D14A7998D8C7}" destId="{3E31E1E0-B449-4AA0-B848-EC9E8DDBBABB}" srcOrd="0" destOrd="0" presId="urn:microsoft.com/office/officeart/2005/8/layout/orgChart1"/>
    <dgm:cxn modelId="{319FE180-5E30-4634-963E-DE9CB4438CF1}" type="presOf" srcId="{85209C06-7DF4-4DEE-A7F5-C893EBC1C08D}" destId="{2F12457B-7506-47D5-8F74-223F6DF7BC86}" srcOrd="1" destOrd="0" presId="urn:microsoft.com/office/officeart/2005/8/layout/orgChart1"/>
    <dgm:cxn modelId="{8CA15C7E-A484-4139-AB43-BCBDDA2038D8}" srcId="{982E2127-C590-4642-945D-F34025574F3A}" destId="{789FFB34-79DD-4908-8A41-D89B00D6D79D}" srcOrd="0" destOrd="0" parTransId="{98884171-A95C-4D3A-997E-3493561ED646}" sibTransId="{70CD6865-0B02-419D-811A-062EAD82626F}"/>
    <dgm:cxn modelId="{A5563CDF-278B-46E9-8F7D-C1F397A468C4}" type="presOf" srcId="{69385164-0685-4479-B74E-D14A7998D8C7}" destId="{ED367164-260A-4E42-AA8E-F404D8CB1C55}" srcOrd="1" destOrd="0" presId="urn:microsoft.com/office/officeart/2005/8/layout/orgChart1"/>
    <dgm:cxn modelId="{380108C8-D972-48C0-9B1B-3BD256CB03F7}" srcId="{111D08C7-EA47-406E-8066-6E73931538EA}" destId="{00866D09-11FB-46B0-B1F6-6249716631DE}" srcOrd="4" destOrd="0" parTransId="{F3254A24-178C-4393-A7CF-76792C064483}" sibTransId="{5929661E-2742-4CF3-AC0A-7526324D463B}"/>
    <dgm:cxn modelId="{C7778429-77D9-49CD-9BFA-0F10D83C1F7E}" type="presOf" srcId="{8318AD03-0845-4AEC-B202-406E906A09B0}" destId="{D6DB7DDE-712C-40F5-A7BC-DF38091A4F06}" srcOrd="1" destOrd="0" presId="urn:microsoft.com/office/officeart/2005/8/layout/orgChart1"/>
    <dgm:cxn modelId="{9445B915-63D7-4CC5-8733-8E193AC99853}" type="presOf" srcId="{8FCA2F10-2AA3-4E38-8721-435A96E07968}" destId="{24F22A3E-E84D-4815-AED5-D2FD95F8D275}" srcOrd="0" destOrd="0" presId="urn:microsoft.com/office/officeart/2005/8/layout/orgChart1"/>
    <dgm:cxn modelId="{500DE4D1-4049-42AB-B17B-2C445A44A576}" type="presOf" srcId="{373BCD7E-D12E-4900-BCBC-B56161432FED}" destId="{BBFC3FE9-FCF4-4A3B-BF73-C0DD5C1E2EDE}" srcOrd="0" destOrd="0" presId="urn:microsoft.com/office/officeart/2005/8/layout/orgChart1"/>
    <dgm:cxn modelId="{FA3FEB3E-985D-4669-A4BE-39B1BAD6E32C}" type="presOf" srcId="{E40C6F20-EFD3-4B7C-9026-A3E9EE93277D}" destId="{87FE1E51-35C5-4CCE-AD6B-8A74D5F80ED2}" srcOrd="1" destOrd="0" presId="urn:microsoft.com/office/officeart/2005/8/layout/orgChart1"/>
    <dgm:cxn modelId="{336F46C2-8565-4E58-853D-BC7EFC970CE3}" type="presOf" srcId="{F294F37A-08EC-4200-BFF4-742F41DDF08C}" destId="{114C0992-39A8-42DF-B941-8CEB5029C641}" srcOrd="1" destOrd="0" presId="urn:microsoft.com/office/officeart/2005/8/layout/orgChart1"/>
    <dgm:cxn modelId="{9436F9FE-8378-47BC-9E0A-F88EBF5C8898}" type="presOf" srcId="{789FFB34-79DD-4908-8A41-D89B00D6D79D}" destId="{DA63C12F-3B18-4FC3-991D-691A987BB514}" srcOrd="1" destOrd="0" presId="urn:microsoft.com/office/officeart/2005/8/layout/orgChart1"/>
    <dgm:cxn modelId="{11941044-6021-47E7-914A-81EC7E81A71A}" type="presOf" srcId="{4794B933-D661-45D5-9C56-B582AD348791}" destId="{2D362341-9881-49C0-88CE-5163D1985B7E}" srcOrd="1" destOrd="0" presId="urn:microsoft.com/office/officeart/2005/8/layout/orgChart1"/>
    <dgm:cxn modelId="{2B32A941-1371-4EEE-A40D-32C9A65AB75D}" type="presOf" srcId="{64D268D5-817B-492F-9878-7416DB514410}" destId="{43B61B1E-7F46-42C8-A476-94E19CD63CC1}" srcOrd="0" destOrd="0" presId="urn:microsoft.com/office/officeart/2005/8/layout/orgChart1"/>
    <dgm:cxn modelId="{59593A80-F830-4839-8F6C-BF006C05DD86}" type="presOf" srcId="{BE311C54-0ECB-490D-A936-B8674CA4A81B}" destId="{459DE042-B3D3-40DC-85AB-45872841F312}" srcOrd="1" destOrd="0" presId="urn:microsoft.com/office/officeart/2005/8/layout/orgChart1"/>
    <dgm:cxn modelId="{01D80611-6F05-4BBB-BB16-B7CEFC8B8AB8}" srcId="{00866D09-11FB-46B0-B1F6-6249716631DE}" destId="{7AEDA79F-A5F5-4AD0-BDD4-55C1494663E0}" srcOrd="0" destOrd="0" parTransId="{7CBAE97B-1999-459C-805C-9F86BC1A9A41}" sibTransId="{C295E921-CF51-42E9-84DC-D563DC4ABE7C}"/>
    <dgm:cxn modelId="{2A25AA8C-1A39-43F8-8D7E-9B84A1AFE5A0}" type="presOf" srcId="{91397CF5-06E2-4CA3-A0BB-DE8C81D8CBDE}" destId="{F54FFE25-6B80-45C8-8237-1085234ADAD2}" srcOrd="1" destOrd="0" presId="urn:microsoft.com/office/officeart/2005/8/layout/orgChart1"/>
    <dgm:cxn modelId="{2CEA8A79-F8FC-4DC2-AE02-E9CB4A5AEF7C}" type="presParOf" srcId="{2E41F429-799D-43DA-B255-9DAF7E4B6C9F}" destId="{A16E39A5-1CA1-4FF6-910E-9AAB4B01553F}" srcOrd="0" destOrd="0" presId="urn:microsoft.com/office/officeart/2005/8/layout/orgChart1"/>
    <dgm:cxn modelId="{BBACC70B-650B-49C7-8172-55073C2364B4}" type="presParOf" srcId="{A16E39A5-1CA1-4FF6-910E-9AAB4B01553F}" destId="{8F76A83F-2105-47EC-A159-C82561180A95}" srcOrd="0" destOrd="0" presId="urn:microsoft.com/office/officeart/2005/8/layout/orgChart1"/>
    <dgm:cxn modelId="{0FA047E6-A1A6-44DF-9AF8-A81D2D3362FC}" type="presParOf" srcId="{8F76A83F-2105-47EC-A159-C82561180A95}" destId="{A6CEAE76-9357-4224-8BD9-169E33265630}" srcOrd="0" destOrd="0" presId="urn:microsoft.com/office/officeart/2005/8/layout/orgChart1"/>
    <dgm:cxn modelId="{2D80F7DA-F87E-4F28-A540-B969C3E26A76}" type="presParOf" srcId="{8F76A83F-2105-47EC-A159-C82561180A95}" destId="{707120F0-09C6-49E6-852F-5A066CDC69BE}" srcOrd="1" destOrd="0" presId="urn:microsoft.com/office/officeart/2005/8/layout/orgChart1"/>
    <dgm:cxn modelId="{4908C3FF-EAF1-453E-BC35-864517934088}" type="presParOf" srcId="{A16E39A5-1CA1-4FF6-910E-9AAB4B01553F}" destId="{9D9A67C1-9863-4787-BF8E-689D3CC2EA5B}" srcOrd="1" destOrd="0" presId="urn:microsoft.com/office/officeart/2005/8/layout/orgChart1"/>
    <dgm:cxn modelId="{F953D445-FDA3-4258-B547-CF8F09549E3E}" type="presParOf" srcId="{9D9A67C1-9863-4787-BF8E-689D3CC2EA5B}" destId="{AC5A7B32-3D25-41B8-8DF1-F239FFE2329B}" srcOrd="0" destOrd="0" presId="urn:microsoft.com/office/officeart/2005/8/layout/orgChart1"/>
    <dgm:cxn modelId="{4DE243D0-0638-499E-9DDE-C8EA9C969CDD}" type="presParOf" srcId="{9D9A67C1-9863-4787-BF8E-689D3CC2EA5B}" destId="{998C7E9C-C220-4BF7-A455-C882797CE484}" srcOrd="1" destOrd="0" presId="urn:microsoft.com/office/officeart/2005/8/layout/orgChart1"/>
    <dgm:cxn modelId="{416B9CED-F59C-4EB4-A095-02E4268D6FF0}" type="presParOf" srcId="{998C7E9C-C220-4BF7-A455-C882797CE484}" destId="{FD8BB97B-3275-4DD1-980F-3102407816F2}" srcOrd="0" destOrd="0" presId="urn:microsoft.com/office/officeart/2005/8/layout/orgChart1"/>
    <dgm:cxn modelId="{67DCBD77-3C37-4540-A8BC-31921FE4DC97}" type="presParOf" srcId="{FD8BB97B-3275-4DD1-980F-3102407816F2}" destId="{3E31E1E0-B449-4AA0-B848-EC9E8DDBBABB}" srcOrd="0" destOrd="0" presId="urn:microsoft.com/office/officeart/2005/8/layout/orgChart1"/>
    <dgm:cxn modelId="{7133EFED-051D-4B25-A074-C219AA084CF1}" type="presParOf" srcId="{FD8BB97B-3275-4DD1-980F-3102407816F2}" destId="{ED367164-260A-4E42-AA8E-F404D8CB1C55}" srcOrd="1" destOrd="0" presId="urn:microsoft.com/office/officeart/2005/8/layout/orgChart1"/>
    <dgm:cxn modelId="{E1A143E1-E49D-4525-B5E9-2C80B26728BD}" type="presParOf" srcId="{998C7E9C-C220-4BF7-A455-C882797CE484}" destId="{77F7EFD5-8BF1-4EF7-A3D4-7BE68339F032}" srcOrd="1" destOrd="0" presId="urn:microsoft.com/office/officeart/2005/8/layout/orgChart1"/>
    <dgm:cxn modelId="{8DB4425C-7340-480C-A434-98A678C6A5CF}" type="presParOf" srcId="{998C7E9C-C220-4BF7-A455-C882797CE484}" destId="{8F2B7756-2C23-4AE6-AEA5-AC6E0EEEF9D2}" srcOrd="2" destOrd="0" presId="urn:microsoft.com/office/officeart/2005/8/layout/orgChart1"/>
    <dgm:cxn modelId="{8630AB8F-620D-4C74-AA2F-2FA03DBBF21E}" type="presParOf" srcId="{9D9A67C1-9863-4787-BF8E-689D3CC2EA5B}" destId="{091816CC-77A6-4264-A4F4-5EE1460FC0BA}" srcOrd="2" destOrd="0" presId="urn:microsoft.com/office/officeart/2005/8/layout/orgChart1"/>
    <dgm:cxn modelId="{EA0310E5-DE3A-43B2-8E18-A58925DC9DAA}" type="presParOf" srcId="{9D9A67C1-9863-4787-BF8E-689D3CC2EA5B}" destId="{15965B06-8DBF-43BC-A0A0-249061D42E5D}" srcOrd="3" destOrd="0" presId="urn:microsoft.com/office/officeart/2005/8/layout/orgChart1"/>
    <dgm:cxn modelId="{329F6DDC-12EC-475B-A117-A617DFD4426F}" type="presParOf" srcId="{15965B06-8DBF-43BC-A0A0-249061D42E5D}" destId="{5730EB55-AFA6-44A4-A64F-DA0B4FEEB039}" srcOrd="0" destOrd="0" presId="urn:microsoft.com/office/officeart/2005/8/layout/orgChart1"/>
    <dgm:cxn modelId="{908348D0-1364-45FC-B6E3-A0BF05D993B6}" type="presParOf" srcId="{5730EB55-AFA6-44A4-A64F-DA0B4FEEB039}" destId="{A97112F7-1E54-479B-96B0-0A659D221FC2}" srcOrd="0" destOrd="0" presId="urn:microsoft.com/office/officeart/2005/8/layout/orgChart1"/>
    <dgm:cxn modelId="{3913BFAF-1311-421B-873B-DF37B544E3E6}" type="presParOf" srcId="{5730EB55-AFA6-44A4-A64F-DA0B4FEEB039}" destId="{114C0992-39A8-42DF-B941-8CEB5029C641}" srcOrd="1" destOrd="0" presId="urn:microsoft.com/office/officeart/2005/8/layout/orgChart1"/>
    <dgm:cxn modelId="{EFEEAF05-89C9-4D12-97DC-E6F8CDED74F4}" type="presParOf" srcId="{15965B06-8DBF-43BC-A0A0-249061D42E5D}" destId="{C26B040B-E0B5-4220-ADC4-C44AD5F7655E}" srcOrd="1" destOrd="0" presId="urn:microsoft.com/office/officeart/2005/8/layout/orgChart1"/>
    <dgm:cxn modelId="{E2CDA296-64E0-4528-A8C6-4063D1BBA1FB}" type="presParOf" srcId="{15965B06-8DBF-43BC-A0A0-249061D42E5D}" destId="{EF0D7A89-BE52-4A29-A24B-0C36896F4867}" srcOrd="2" destOrd="0" presId="urn:microsoft.com/office/officeart/2005/8/layout/orgChart1"/>
    <dgm:cxn modelId="{D71503E6-9E15-43FD-A3C6-BBC338E0D2AA}" type="presParOf" srcId="{9D9A67C1-9863-4787-BF8E-689D3CC2EA5B}" destId="{9AFD8B61-6426-40EC-9D1A-5A97EDA8628E}" srcOrd="4" destOrd="0" presId="urn:microsoft.com/office/officeart/2005/8/layout/orgChart1"/>
    <dgm:cxn modelId="{5B498751-4FB4-429E-BF06-C157B93A7F10}" type="presParOf" srcId="{9D9A67C1-9863-4787-BF8E-689D3CC2EA5B}" destId="{277E442B-300A-41B3-AE07-D2920938B2F8}" srcOrd="5" destOrd="0" presId="urn:microsoft.com/office/officeart/2005/8/layout/orgChart1"/>
    <dgm:cxn modelId="{DD844B0D-B0C6-46B7-B15D-D76BE65EC885}" type="presParOf" srcId="{277E442B-300A-41B3-AE07-D2920938B2F8}" destId="{EB6F34F7-8C2B-43E8-9958-124E690DF0F6}" srcOrd="0" destOrd="0" presId="urn:microsoft.com/office/officeart/2005/8/layout/orgChart1"/>
    <dgm:cxn modelId="{9186A2D4-6F55-4CEA-85B6-D8E15B345801}" type="presParOf" srcId="{EB6F34F7-8C2B-43E8-9958-124E690DF0F6}" destId="{1A2F3B41-BC6B-40EE-83C4-1D0016F76A01}" srcOrd="0" destOrd="0" presId="urn:microsoft.com/office/officeart/2005/8/layout/orgChart1"/>
    <dgm:cxn modelId="{44D03A51-7C0D-451C-8F1B-3704EA137926}" type="presParOf" srcId="{EB6F34F7-8C2B-43E8-9958-124E690DF0F6}" destId="{459DE042-B3D3-40DC-85AB-45872841F312}" srcOrd="1" destOrd="0" presId="urn:microsoft.com/office/officeart/2005/8/layout/orgChart1"/>
    <dgm:cxn modelId="{714B0D41-57B9-4050-8393-EF8EEE5F7275}" type="presParOf" srcId="{277E442B-300A-41B3-AE07-D2920938B2F8}" destId="{84CCA261-1A42-40FD-8352-A1A11DAE18BA}" srcOrd="1" destOrd="0" presId="urn:microsoft.com/office/officeart/2005/8/layout/orgChart1"/>
    <dgm:cxn modelId="{D10A96FE-165C-4D44-9B4E-57149DB16045}" type="presParOf" srcId="{277E442B-300A-41B3-AE07-D2920938B2F8}" destId="{FE31AAA3-530A-4F9B-980B-74BCE6CC6918}" srcOrd="2" destOrd="0" presId="urn:microsoft.com/office/officeart/2005/8/layout/orgChart1"/>
    <dgm:cxn modelId="{7B57DBB2-77F6-41C5-8ABD-3C2C64E232E2}" type="presParOf" srcId="{9D9A67C1-9863-4787-BF8E-689D3CC2EA5B}" destId="{E87429D1-5DE7-4618-AAAC-75A6894A380F}" srcOrd="6" destOrd="0" presId="urn:microsoft.com/office/officeart/2005/8/layout/orgChart1"/>
    <dgm:cxn modelId="{4164B7CE-3175-4FC3-93A6-1D1E43E252BC}" type="presParOf" srcId="{9D9A67C1-9863-4787-BF8E-689D3CC2EA5B}" destId="{54A31603-6B99-4F12-A474-D44CEF69C44A}" srcOrd="7" destOrd="0" presId="urn:microsoft.com/office/officeart/2005/8/layout/orgChart1"/>
    <dgm:cxn modelId="{F52616CF-5B20-4060-966F-158F5594291F}" type="presParOf" srcId="{54A31603-6B99-4F12-A474-D44CEF69C44A}" destId="{8D2EC89E-871C-4CC4-92DA-0EC597011344}" srcOrd="0" destOrd="0" presId="urn:microsoft.com/office/officeart/2005/8/layout/orgChart1"/>
    <dgm:cxn modelId="{403E1B2F-A015-45B9-8C43-D52CC74B8D75}" type="presParOf" srcId="{8D2EC89E-871C-4CC4-92DA-0EC597011344}" destId="{DF503ADE-B57D-481B-9FD4-BA62DF9BE5AE}" srcOrd="0" destOrd="0" presId="urn:microsoft.com/office/officeart/2005/8/layout/orgChart1"/>
    <dgm:cxn modelId="{B2DFACFB-4F3E-4578-9FF4-3A78752CA533}" type="presParOf" srcId="{8D2EC89E-871C-4CC4-92DA-0EC597011344}" destId="{16DB913A-C4C3-4801-AA05-A4DB4BBB1472}" srcOrd="1" destOrd="0" presId="urn:microsoft.com/office/officeart/2005/8/layout/orgChart1"/>
    <dgm:cxn modelId="{4AB15CE4-8548-40B1-BF1B-5284BEA7C2D9}" type="presParOf" srcId="{54A31603-6B99-4F12-A474-D44CEF69C44A}" destId="{6444EA79-7F71-4572-A45B-D53C027565ED}" srcOrd="1" destOrd="0" presId="urn:microsoft.com/office/officeart/2005/8/layout/orgChart1"/>
    <dgm:cxn modelId="{76DD83C8-40D4-41C7-9BEC-DE31CFDEF3FB}" type="presParOf" srcId="{6444EA79-7F71-4572-A45B-D53C027565ED}" destId="{D7CB33C7-4A88-4EF8-8CCE-B4D8DB3DF572}" srcOrd="0" destOrd="0" presId="urn:microsoft.com/office/officeart/2005/8/layout/orgChart1"/>
    <dgm:cxn modelId="{A301484D-FC79-482A-BB83-47CEE930FACD}" type="presParOf" srcId="{6444EA79-7F71-4572-A45B-D53C027565ED}" destId="{3E843656-F6B3-4D9B-8142-E9A404161260}" srcOrd="1" destOrd="0" presId="urn:microsoft.com/office/officeart/2005/8/layout/orgChart1"/>
    <dgm:cxn modelId="{F8B3FD3C-A76C-4F3B-ACE2-06AE2827CECE}" type="presParOf" srcId="{3E843656-F6B3-4D9B-8142-E9A404161260}" destId="{5628C115-DF1C-4CE2-9CD9-A3B3DB8F7805}" srcOrd="0" destOrd="0" presId="urn:microsoft.com/office/officeart/2005/8/layout/orgChart1"/>
    <dgm:cxn modelId="{3C2DD2E1-EC47-41E1-BD5A-B9C1F5D8C6FF}" type="presParOf" srcId="{5628C115-DF1C-4CE2-9CD9-A3B3DB8F7805}" destId="{101127A2-491B-450D-A226-ED469B3A9973}" srcOrd="0" destOrd="0" presId="urn:microsoft.com/office/officeart/2005/8/layout/orgChart1"/>
    <dgm:cxn modelId="{B7463EE6-270E-472D-B53D-4EFE1C7E9689}" type="presParOf" srcId="{5628C115-DF1C-4CE2-9CD9-A3B3DB8F7805}" destId="{7F48FCBF-45FD-4D4C-9A18-BCE4B16794F6}" srcOrd="1" destOrd="0" presId="urn:microsoft.com/office/officeart/2005/8/layout/orgChart1"/>
    <dgm:cxn modelId="{B0326548-453D-4AC2-B3E6-F9BC1F65756F}" type="presParOf" srcId="{3E843656-F6B3-4D9B-8142-E9A404161260}" destId="{29E3AFC7-18A0-4DF4-BC50-4C028FD4E819}" srcOrd="1" destOrd="0" presId="urn:microsoft.com/office/officeart/2005/8/layout/orgChart1"/>
    <dgm:cxn modelId="{519969DC-640F-4C66-9901-BB4E153CE3BA}" type="presParOf" srcId="{3E843656-F6B3-4D9B-8142-E9A404161260}" destId="{50113285-0CE3-4318-893F-E5905E21306E}" srcOrd="2" destOrd="0" presId="urn:microsoft.com/office/officeart/2005/8/layout/orgChart1"/>
    <dgm:cxn modelId="{2768619A-5302-4BE0-B530-2A7727FEDD5B}" type="presParOf" srcId="{6444EA79-7F71-4572-A45B-D53C027565ED}" destId="{22B18946-F073-4710-ADD1-88DB3ACF0D73}" srcOrd="2" destOrd="0" presId="urn:microsoft.com/office/officeart/2005/8/layout/orgChart1"/>
    <dgm:cxn modelId="{8998A8BD-5E97-4914-AF70-C8BE0A357EEE}" type="presParOf" srcId="{6444EA79-7F71-4572-A45B-D53C027565ED}" destId="{8DEF07FA-A6B1-4CDE-A518-BD9F95DBEC4A}" srcOrd="3" destOrd="0" presId="urn:microsoft.com/office/officeart/2005/8/layout/orgChart1"/>
    <dgm:cxn modelId="{DE107209-6F2A-4617-BDE0-7AA76622C885}" type="presParOf" srcId="{8DEF07FA-A6B1-4CDE-A518-BD9F95DBEC4A}" destId="{15B344A2-BA84-43F8-A674-6A59B31992A8}" srcOrd="0" destOrd="0" presId="urn:microsoft.com/office/officeart/2005/8/layout/orgChart1"/>
    <dgm:cxn modelId="{252056DF-E2C9-4E61-B2A0-DD873EEAFE4C}" type="presParOf" srcId="{15B344A2-BA84-43F8-A674-6A59B31992A8}" destId="{D8E68051-7FF6-4F0B-8DB8-DBC30BE7F741}" srcOrd="0" destOrd="0" presId="urn:microsoft.com/office/officeart/2005/8/layout/orgChart1"/>
    <dgm:cxn modelId="{E87ADE66-5D6A-4F1D-93B8-F010B993005A}" type="presParOf" srcId="{15B344A2-BA84-43F8-A674-6A59B31992A8}" destId="{2F12457B-7506-47D5-8F74-223F6DF7BC86}" srcOrd="1" destOrd="0" presId="urn:microsoft.com/office/officeart/2005/8/layout/orgChart1"/>
    <dgm:cxn modelId="{B1A83C42-E90A-412D-8E78-D6E8D12AF933}" type="presParOf" srcId="{8DEF07FA-A6B1-4CDE-A518-BD9F95DBEC4A}" destId="{1E7A1097-A1C8-4672-B5D9-45DF2B26F56C}" srcOrd="1" destOrd="0" presId="urn:microsoft.com/office/officeart/2005/8/layout/orgChart1"/>
    <dgm:cxn modelId="{3438677D-C02B-4565-91B0-74C04DD9DC96}" type="presParOf" srcId="{8DEF07FA-A6B1-4CDE-A518-BD9F95DBEC4A}" destId="{A9AF75A3-40C5-41EB-8D11-6FD619280D8A}" srcOrd="2" destOrd="0" presId="urn:microsoft.com/office/officeart/2005/8/layout/orgChart1"/>
    <dgm:cxn modelId="{C44D54DE-ECCE-4CC6-AB65-1605E54FBDE6}" type="presParOf" srcId="{6444EA79-7F71-4572-A45B-D53C027565ED}" destId="{6CBDF370-E62E-4349-BDB1-46262CB870CE}" srcOrd="4" destOrd="0" presId="urn:microsoft.com/office/officeart/2005/8/layout/orgChart1"/>
    <dgm:cxn modelId="{86B85F55-26AB-4A99-803F-541BF557CC0A}" type="presParOf" srcId="{6444EA79-7F71-4572-A45B-D53C027565ED}" destId="{1DC6933B-DBC5-4602-A5EF-B42B19153E1B}" srcOrd="5" destOrd="0" presId="urn:microsoft.com/office/officeart/2005/8/layout/orgChart1"/>
    <dgm:cxn modelId="{8CBC2182-F8AD-4DC4-A29F-2B0C94236F30}" type="presParOf" srcId="{1DC6933B-DBC5-4602-A5EF-B42B19153E1B}" destId="{7C624C34-9C50-4687-ABE3-030483F8B2D8}" srcOrd="0" destOrd="0" presId="urn:microsoft.com/office/officeart/2005/8/layout/orgChart1"/>
    <dgm:cxn modelId="{32572062-7F6E-42F9-8B44-C8018D30E3F1}" type="presParOf" srcId="{7C624C34-9C50-4687-ABE3-030483F8B2D8}" destId="{2D5625EC-48BB-4839-A703-20197DE12263}" srcOrd="0" destOrd="0" presId="urn:microsoft.com/office/officeart/2005/8/layout/orgChart1"/>
    <dgm:cxn modelId="{E8586A73-27F5-4B86-9CAD-51FC392E55EA}" type="presParOf" srcId="{7C624C34-9C50-4687-ABE3-030483F8B2D8}" destId="{59FEAA59-17AB-4A38-939B-1B1DE981F937}" srcOrd="1" destOrd="0" presId="urn:microsoft.com/office/officeart/2005/8/layout/orgChart1"/>
    <dgm:cxn modelId="{0AF30D10-C941-44A7-B949-56E7D2B753E0}" type="presParOf" srcId="{1DC6933B-DBC5-4602-A5EF-B42B19153E1B}" destId="{1837D454-6E38-49CE-A104-21DD40D48011}" srcOrd="1" destOrd="0" presId="urn:microsoft.com/office/officeart/2005/8/layout/orgChart1"/>
    <dgm:cxn modelId="{1533942F-55C7-44FE-AB05-A7973BC4DABF}" type="presParOf" srcId="{1DC6933B-DBC5-4602-A5EF-B42B19153E1B}" destId="{D907676A-AC17-4DE6-B22A-B7C61C035482}" srcOrd="2" destOrd="0" presId="urn:microsoft.com/office/officeart/2005/8/layout/orgChart1"/>
    <dgm:cxn modelId="{4BF3E22B-0C84-49BE-8455-B19126BDDB5C}" type="presParOf" srcId="{54A31603-6B99-4F12-A474-D44CEF69C44A}" destId="{EBD3FE5E-9743-42E9-B3BE-A1D4379C8C10}" srcOrd="2" destOrd="0" presId="urn:microsoft.com/office/officeart/2005/8/layout/orgChart1"/>
    <dgm:cxn modelId="{F48432AD-F2A5-40F5-AF35-0D6C3DC91926}" type="presParOf" srcId="{9D9A67C1-9863-4787-BF8E-689D3CC2EA5B}" destId="{E0492955-3BC5-4056-841D-783E48CE18B3}" srcOrd="8" destOrd="0" presId="urn:microsoft.com/office/officeart/2005/8/layout/orgChart1"/>
    <dgm:cxn modelId="{E775DC9E-D90C-4C3C-9A19-F730387B2802}" type="presParOf" srcId="{9D9A67C1-9863-4787-BF8E-689D3CC2EA5B}" destId="{25E94E1A-A4CC-422B-A069-10A69B27D77A}" srcOrd="9" destOrd="0" presId="urn:microsoft.com/office/officeart/2005/8/layout/orgChart1"/>
    <dgm:cxn modelId="{11B08499-D3D3-4C67-B1CE-8FBF1EA28DFE}" type="presParOf" srcId="{25E94E1A-A4CC-422B-A069-10A69B27D77A}" destId="{E00963A1-E4A8-47A2-BF2E-8C98D391F14E}" srcOrd="0" destOrd="0" presId="urn:microsoft.com/office/officeart/2005/8/layout/orgChart1"/>
    <dgm:cxn modelId="{90B06A1A-1A31-48A9-A173-81B4C9F673F3}" type="presParOf" srcId="{E00963A1-E4A8-47A2-BF2E-8C98D391F14E}" destId="{ED0D8B1E-6183-439B-8472-0368E16825C6}" srcOrd="0" destOrd="0" presId="urn:microsoft.com/office/officeart/2005/8/layout/orgChart1"/>
    <dgm:cxn modelId="{3D1A1C24-97AD-4AA3-974C-45DA50FB867C}" type="presParOf" srcId="{E00963A1-E4A8-47A2-BF2E-8C98D391F14E}" destId="{9E4CFA74-E6BB-4113-9F80-ECB2E860B4DE}" srcOrd="1" destOrd="0" presId="urn:microsoft.com/office/officeart/2005/8/layout/orgChart1"/>
    <dgm:cxn modelId="{6807BD56-E06E-436C-86E2-02536AA8462E}" type="presParOf" srcId="{25E94E1A-A4CC-422B-A069-10A69B27D77A}" destId="{D572E77E-5AD8-4C36-9DFB-04C21676DC03}" srcOrd="1" destOrd="0" presId="urn:microsoft.com/office/officeart/2005/8/layout/orgChart1"/>
    <dgm:cxn modelId="{DC4BBD8E-BDED-400C-B3F4-144E038BB55C}" type="presParOf" srcId="{D572E77E-5AD8-4C36-9DFB-04C21676DC03}" destId="{04EC8FE4-6CF6-4E63-A3F0-126AA56E939D}" srcOrd="0" destOrd="0" presId="urn:microsoft.com/office/officeart/2005/8/layout/orgChart1"/>
    <dgm:cxn modelId="{B28DA2B4-F135-4A78-B39C-0C96C758BC31}" type="presParOf" srcId="{D572E77E-5AD8-4C36-9DFB-04C21676DC03}" destId="{B814A6A3-0F00-42EA-89AC-AD25BECA09C3}" srcOrd="1" destOrd="0" presId="urn:microsoft.com/office/officeart/2005/8/layout/orgChart1"/>
    <dgm:cxn modelId="{9C0B1F2C-948C-428C-8485-66A6EBD0476D}" type="presParOf" srcId="{B814A6A3-0F00-42EA-89AC-AD25BECA09C3}" destId="{7EC5AB5F-9CA5-4D4E-9109-24EDA5BFE23A}" srcOrd="0" destOrd="0" presId="urn:microsoft.com/office/officeart/2005/8/layout/orgChart1"/>
    <dgm:cxn modelId="{84AA388E-69E7-4FF6-8E06-9609758E46E2}" type="presParOf" srcId="{7EC5AB5F-9CA5-4D4E-9109-24EDA5BFE23A}" destId="{C1F0EA9E-E69A-4CB3-9413-EA76E44A576F}" srcOrd="0" destOrd="0" presId="urn:microsoft.com/office/officeart/2005/8/layout/orgChart1"/>
    <dgm:cxn modelId="{A7C309A8-3982-4A8E-8C69-C23545B6AD60}" type="presParOf" srcId="{7EC5AB5F-9CA5-4D4E-9109-24EDA5BFE23A}" destId="{2A6675CA-0F24-49BE-B96C-C82A8A68A88A}" srcOrd="1" destOrd="0" presId="urn:microsoft.com/office/officeart/2005/8/layout/orgChart1"/>
    <dgm:cxn modelId="{2F99E0A9-C324-49B4-9C09-20B8847F43AA}" type="presParOf" srcId="{B814A6A3-0F00-42EA-89AC-AD25BECA09C3}" destId="{BDC63AD5-E990-4C58-B085-B4EBADB9EE37}" srcOrd="1" destOrd="0" presId="urn:microsoft.com/office/officeart/2005/8/layout/orgChart1"/>
    <dgm:cxn modelId="{681EF022-707B-4BF0-92E5-6E517B272732}" type="presParOf" srcId="{B814A6A3-0F00-42EA-89AC-AD25BECA09C3}" destId="{C7CCF6A9-ACE8-4F2A-94D7-347E37E660FA}" srcOrd="2" destOrd="0" presId="urn:microsoft.com/office/officeart/2005/8/layout/orgChart1"/>
    <dgm:cxn modelId="{AA87A4B9-703F-4AA1-96A4-634E6AC68F43}" type="presParOf" srcId="{D572E77E-5AD8-4C36-9DFB-04C21676DC03}" destId="{CF175DD5-0CE3-4B40-8563-C1B3FA3F5BF7}" srcOrd="2" destOrd="0" presId="urn:microsoft.com/office/officeart/2005/8/layout/orgChart1"/>
    <dgm:cxn modelId="{2EB04C3E-2DEB-4A8D-81F6-F1F3932C026E}" type="presParOf" srcId="{D572E77E-5AD8-4C36-9DFB-04C21676DC03}" destId="{00675539-EA81-4EC5-A504-A41DE93618C4}" srcOrd="3" destOrd="0" presId="urn:microsoft.com/office/officeart/2005/8/layout/orgChart1"/>
    <dgm:cxn modelId="{F59B01DA-5CB5-48D1-AD43-3417A106C969}" type="presParOf" srcId="{00675539-EA81-4EC5-A504-A41DE93618C4}" destId="{0D02374F-5A24-47C8-BE68-A6964681B3BE}" srcOrd="0" destOrd="0" presId="urn:microsoft.com/office/officeart/2005/8/layout/orgChart1"/>
    <dgm:cxn modelId="{E320CC56-6ADC-4677-AD90-4C3E94A75A7D}" type="presParOf" srcId="{0D02374F-5A24-47C8-BE68-A6964681B3BE}" destId="{726C00E0-BF9A-473B-9C3A-92BE01A74EC2}" srcOrd="0" destOrd="0" presId="urn:microsoft.com/office/officeart/2005/8/layout/orgChart1"/>
    <dgm:cxn modelId="{63568B75-5699-492B-8D0B-591099063121}" type="presParOf" srcId="{0D02374F-5A24-47C8-BE68-A6964681B3BE}" destId="{2D362341-9881-49C0-88CE-5163D1985B7E}" srcOrd="1" destOrd="0" presId="urn:microsoft.com/office/officeart/2005/8/layout/orgChart1"/>
    <dgm:cxn modelId="{F1BAB9F1-EC34-4A92-9E2A-C9EFB06B524A}" type="presParOf" srcId="{00675539-EA81-4EC5-A504-A41DE93618C4}" destId="{D151AE54-BFBD-4DBB-820D-51A6E6B2A1E3}" srcOrd="1" destOrd="0" presId="urn:microsoft.com/office/officeart/2005/8/layout/orgChart1"/>
    <dgm:cxn modelId="{0375CCFD-E5D2-4250-B494-4C6DD3C4990B}" type="presParOf" srcId="{00675539-EA81-4EC5-A504-A41DE93618C4}" destId="{6A8A30C2-7044-41C0-AF1E-B4DB32178A70}" srcOrd="2" destOrd="0" presId="urn:microsoft.com/office/officeart/2005/8/layout/orgChart1"/>
    <dgm:cxn modelId="{4B497F60-B293-4208-BE40-98D62B6618E7}" type="presParOf" srcId="{D572E77E-5AD8-4C36-9DFB-04C21676DC03}" destId="{2F305E90-EAF1-45E8-AE11-981988979107}" srcOrd="4" destOrd="0" presId="urn:microsoft.com/office/officeart/2005/8/layout/orgChart1"/>
    <dgm:cxn modelId="{2C7E5D99-C79F-4651-BDD3-E992687FBFDB}" type="presParOf" srcId="{D572E77E-5AD8-4C36-9DFB-04C21676DC03}" destId="{95984BE0-3FA6-4AF6-9069-96B376E58D8A}" srcOrd="5" destOrd="0" presId="urn:microsoft.com/office/officeart/2005/8/layout/orgChart1"/>
    <dgm:cxn modelId="{18772283-66E3-49C9-B1FA-218F6396A8BC}" type="presParOf" srcId="{95984BE0-3FA6-4AF6-9069-96B376E58D8A}" destId="{D9A112B9-10E2-4521-8CD8-49DFCE3793BB}" srcOrd="0" destOrd="0" presId="urn:microsoft.com/office/officeart/2005/8/layout/orgChart1"/>
    <dgm:cxn modelId="{BB0725B6-94A3-4802-BB99-262BAE7E9C96}" type="presParOf" srcId="{D9A112B9-10E2-4521-8CD8-49DFCE3793BB}" destId="{BCB70F63-48C2-456D-9EB9-3B3786E6A651}" srcOrd="0" destOrd="0" presId="urn:microsoft.com/office/officeart/2005/8/layout/orgChart1"/>
    <dgm:cxn modelId="{E6017B89-D2B7-4FEF-AFBC-869C48E1338F}" type="presParOf" srcId="{D9A112B9-10E2-4521-8CD8-49DFCE3793BB}" destId="{D6DB7DDE-712C-40F5-A7BC-DF38091A4F06}" srcOrd="1" destOrd="0" presId="urn:microsoft.com/office/officeart/2005/8/layout/orgChart1"/>
    <dgm:cxn modelId="{167368CA-8028-49F9-8E51-192673CBBD20}" type="presParOf" srcId="{95984BE0-3FA6-4AF6-9069-96B376E58D8A}" destId="{BD2FC01C-05E3-4212-AD83-CAF88AA677E0}" srcOrd="1" destOrd="0" presId="urn:microsoft.com/office/officeart/2005/8/layout/orgChart1"/>
    <dgm:cxn modelId="{3441D55D-3BB4-4783-A073-403C578F6AF9}" type="presParOf" srcId="{95984BE0-3FA6-4AF6-9069-96B376E58D8A}" destId="{438FC37E-5D72-4B8C-9B52-C2DFE07902D4}" srcOrd="2" destOrd="0" presId="urn:microsoft.com/office/officeart/2005/8/layout/orgChart1"/>
    <dgm:cxn modelId="{01B80077-FD5F-4292-8452-7406B86F7814}" type="presParOf" srcId="{D572E77E-5AD8-4C36-9DFB-04C21676DC03}" destId="{0ADE524E-188E-451C-A647-3991617D6DB9}" srcOrd="6" destOrd="0" presId="urn:microsoft.com/office/officeart/2005/8/layout/orgChart1"/>
    <dgm:cxn modelId="{48E7741F-A3A0-462D-B287-630E0F1AEDED}" type="presParOf" srcId="{D572E77E-5AD8-4C36-9DFB-04C21676DC03}" destId="{EEC8BBBA-BFE6-4573-8E36-BC92EADF36BB}" srcOrd="7" destOrd="0" presId="urn:microsoft.com/office/officeart/2005/8/layout/orgChart1"/>
    <dgm:cxn modelId="{AB3FE1B1-415D-4FAA-B31D-9ACB7798970E}" type="presParOf" srcId="{EEC8BBBA-BFE6-4573-8E36-BC92EADF36BB}" destId="{B82E179D-0835-4FDF-A4D6-47741F4E86B3}" srcOrd="0" destOrd="0" presId="urn:microsoft.com/office/officeart/2005/8/layout/orgChart1"/>
    <dgm:cxn modelId="{EE158433-8AF4-4D0F-B8DA-EB83F1220920}" type="presParOf" srcId="{B82E179D-0835-4FDF-A4D6-47741F4E86B3}" destId="{306D5F03-95EA-47A2-BF69-9A29FF33877E}" srcOrd="0" destOrd="0" presId="urn:microsoft.com/office/officeart/2005/8/layout/orgChart1"/>
    <dgm:cxn modelId="{CF4B932A-C6D8-481D-9D7B-62F4DAB48671}" type="presParOf" srcId="{B82E179D-0835-4FDF-A4D6-47741F4E86B3}" destId="{D82278EE-1A50-4E0D-98F9-6FBEEE56ECE2}" srcOrd="1" destOrd="0" presId="urn:microsoft.com/office/officeart/2005/8/layout/orgChart1"/>
    <dgm:cxn modelId="{5A1D883E-BB4B-4899-AA8B-4F97C045909E}" type="presParOf" srcId="{EEC8BBBA-BFE6-4573-8E36-BC92EADF36BB}" destId="{0470079A-8A06-4698-B102-0DD857519FD6}" srcOrd="1" destOrd="0" presId="urn:microsoft.com/office/officeart/2005/8/layout/orgChart1"/>
    <dgm:cxn modelId="{947434A2-1760-451B-A873-5FAEA3B686D6}" type="presParOf" srcId="{EEC8BBBA-BFE6-4573-8E36-BC92EADF36BB}" destId="{FE475E82-302F-4ACE-BBFA-B3A6DF65F04A}" srcOrd="2" destOrd="0" presId="urn:microsoft.com/office/officeart/2005/8/layout/orgChart1"/>
    <dgm:cxn modelId="{7DD4ED9C-5EC5-43AB-9B5A-0E1A6E28B85A}" type="presParOf" srcId="{D572E77E-5AD8-4C36-9DFB-04C21676DC03}" destId="{84B7AFA4-1A11-41B6-A044-033A5F63AC5F}" srcOrd="8" destOrd="0" presId="urn:microsoft.com/office/officeart/2005/8/layout/orgChart1"/>
    <dgm:cxn modelId="{CDB56EC8-C905-4443-8038-A3CD985E1004}" type="presParOf" srcId="{D572E77E-5AD8-4C36-9DFB-04C21676DC03}" destId="{593DEB31-63FD-44CC-820E-73B22D600095}" srcOrd="9" destOrd="0" presId="urn:microsoft.com/office/officeart/2005/8/layout/orgChart1"/>
    <dgm:cxn modelId="{19FE6553-43DC-4AF0-9518-F165FD413CB3}" type="presParOf" srcId="{593DEB31-63FD-44CC-820E-73B22D600095}" destId="{BE490372-17E3-49F5-AB06-88BB268E66BE}" srcOrd="0" destOrd="0" presId="urn:microsoft.com/office/officeart/2005/8/layout/orgChart1"/>
    <dgm:cxn modelId="{F8653A5F-E5D6-4AE3-A9CC-982F554A4BF7}" type="presParOf" srcId="{BE490372-17E3-49F5-AB06-88BB268E66BE}" destId="{24F22A3E-E84D-4815-AED5-D2FD95F8D275}" srcOrd="0" destOrd="0" presId="urn:microsoft.com/office/officeart/2005/8/layout/orgChart1"/>
    <dgm:cxn modelId="{370720C7-4A08-42DC-BABD-6C5013B8782B}" type="presParOf" srcId="{BE490372-17E3-49F5-AB06-88BB268E66BE}" destId="{EB8C6AA0-D877-4877-9009-53720A96BC34}" srcOrd="1" destOrd="0" presId="urn:microsoft.com/office/officeart/2005/8/layout/orgChart1"/>
    <dgm:cxn modelId="{85F38309-9DD4-4A65-B5D5-EE0BFB329307}" type="presParOf" srcId="{593DEB31-63FD-44CC-820E-73B22D600095}" destId="{64F6464D-C133-425F-B4A3-086D8D48DC32}" srcOrd="1" destOrd="0" presId="urn:microsoft.com/office/officeart/2005/8/layout/orgChart1"/>
    <dgm:cxn modelId="{6DC7F2C5-48B8-43DA-989D-AAA4DF09B269}" type="presParOf" srcId="{593DEB31-63FD-44CC-820E-73B22D600095}" destId="{21F9676E-BA25-46A2-811F-BA4318C4F74A}" srcOrd="2" destOrd="0" presId="urn:microsoft.com/office/officeart/2005/8/layout/orgChart1"/>
    <dgm:cxn modelId="{013932D8-D49E-4765-9B52-049EEC372B0C}" type="presParOf" srcId="{D572E77E-5AD8-4C36-9DFB-04C21676DC03}" destId="{F4DF7DCF-2766-4FBE-8634-57576667A69C}" srcOrd="10" destOrd="0" presId="urn:microsoft.com/office/officeart/2005/8/layout/orgChart1"/>
    <dgm:cxn modelId="{BDB18640-AA82-4738-A750-7C40ED8D56A2}" type="presParOf" srcId="{D572E77E-5AD8-4C36-9DFB-04C21676DC03}" destId="{24511F94-A722-4263-A09C-1F7198F7BD83}" srcOrd="11" destOrd="0" presId="urn:microsoft.com/office/officeart/2005/8/layout/orgChart1"/>
    <dgm:cxn modelId="{F7F35936-B243-453B-A640-AF643EA70B46}" type="presParOf" srcId="{24511F94-A722-4263-A09C-1F7198F7BD83}" destId="{B30D1125-682C-429E-88E2-229ED510436A}" srcOrd="0" destOrd="0" presId="urn:microsoft.com/office/officeart/2005/8/layout/orgChart1"/>
    <dgm:cxn modelId="{130412F8-1239-4734-A6D1-CEDBFAFAACE8}" type="presParOf" srcId="{B30D1125-682C-429E-88E2-229ED510436A}" destId="{B1AF16A4-7A4C-40FB-9F25-2C50AA654C23}" srcOrd="0" destOrd="0" presId="urn:microsoft.com/office/officeart/2005/8/layout/orgChart1"/>
    <dgm:cxn modelId="{A2548EED-1667-462E-8922-899C20EC6B9C}" type="presParOf" srcId="{B30D1125-682C-429E-88E2-229ED510436A}" destId="{F54FFE25-6B80-45C8-8237-1085234ADAD2}" srcOrd="1" destOrd="0" presId="urn:microsoft.com/office/officeart/2005/8/layout/orgChart1"/>
    <dgm:cxn modelId="{3D2FBB01-2EA8-4771-8F08-66F1D06992CB}" type="presParOf" srcId="{24511F94-A722-4263-A09C-1F7198F7BD83}" destId="{8B9558FF-192D-48C2-81F1-F5830BE6FE6A}" srcOrd="1" destOrd="0" presId="urn:microsoft.com/office/officeart/2005/8/layout/orgChart1"/>
    <dgm:cxn modelId="{43F5C934-58D9-4130-88D3-0438313B2024}" type="presParOf" srcId="{24511F94-A722-4263-A09C-1F7198F7BD83}" destId="{A248BAA3-CC37-4FB6-B5AF-997613B6A698}" srcOrd="2" destOrd="0" presId="urn:microsoft.com/office/officeart/2005/8/layout/orgChart1"/>
    <dgm:cxn modelId="{FEDB291A-3DF9-42AC-BC26-EB55E779B0EB}" type="presParOf" srcId="{D572E77E-5AD8-4C36-9DFB-04C21676DC03}" destId="{B092F7FF-A434-4552-95AC-7439D1237440}" srcOrd="12" destOrd="0" presId="urn:microsoft.com/office/officeart/2005/8/layout/orgChart1"/>
    <dgm:cxn modelId="{3E7533E9-2E63-4AA1-919B-7F10621C94AB}" type="presParOf" srcId="{D572E77E-5AD8-4C36-9DFB-04C21676DC03}" destId="{89AAACD5-0147-476B-B373-D2EB9C3F5A86}" srcOrd="13" destOrd="0" presId="urn:microsoft.com/office/officeart/2005/8/layout/orgChart1"/>
    <dgm:cxn modelId="{342DB367-4378-453B-A023-362E98EE201D}" type="presParOf" srcId="{89AAACD5-0147-476B-B373-D2EB9C3F5A86}" destId="{4F57F638-A21A-4802-B26A-DF6ECEE5AF3E}" srcOrd="0" destOrd="0" presId="urn:microsoft.com/office/officeart/2005/8/layout/orgChart1"/>
    <dgm:cxn modelId="{B523878B-F558-45BE-9667-447F349D1333}" type="presParOf" srcId="{4F57F638-A21A-4802-B26A-DF6ECEE5AF3E}" destId="{A5716CC6-FF4F-40BF-898E-E4BDF58B9829}" srcOrd="0" destOrd="0" presId="urn:microsoft.com/office/officeart/2005/8/layout/orgChart1"/>
    <dgm:cxn modelId="{059933DA-2E50-4A1E-9979-4D58A9440AF0}" type="presParOf" srcId="{4F57F638-A21A-4802-B26A-DF6ECEE5AF3E}" destId="{BE3DFFB4-7F10-42EF-8678-32C6B1115418}" srcOrd="1" destOrd="0" presId="urn:microsoft.com/office/officeart/2005/8/layout/orgChart1"/>
    <dgm:cxn modelId="{7F49480E-5B44-482D-AC39-399609C668ED}" type="presParOf" srcId="{89AAACD5-0147-476B-B373-D2EB9C3F5A86}" destId="{D396D572-AF10-443F-A5E7-652A4190688E}" srcOrd="1" destOrd="0" presId="urn:microsoft.com/office/officeart/2005/8/layout/orgChart1"/>
    <dgm:cxn modelId="{9DA31910-8683-429C-8BC4-0617950E8B53}" type="presParOf" srcId="{89AAACD5-0147-476B-B373-D2EB9C3F5A86}" destId="{DD914931-13B1-4E82-8818-910BE83FA314}" srcOrd="2" destOrd="0" presId="urn:microsoft.com/office/officeart/2005/8/layout/orgChart1"/>
    <dgm:cxn modelId="{61191A84-F881-4CFA-B3F9-18A86AEBDA22}" type="presParOf" srcId="{25E94E1A-A4CC-422B-A069-10A69B27D77A}" destId="{B8ED28EE-E522-4C1F-B8EF-AFB4C55C2DAD}" srcOrd="2" destOrd="0" presId="urn:microsoft.com/office/officeart/2005/8/layout/orgChart1"/>
    <dgm:cxn modelId="{47947FDB-FD30-4609-8032-A37BFA1F9E81}" type="presParOf" srcId="{9D9A67C1-9863-4787-BF8E-689D3CC2EA5B}" destId="{72121B1A-44E8-45C5-8417-D3AE46DF8E51}" srcOrd="10" destOrd="0" presId="urn:microsoft.com/office/officeart/2005/8/layout/orgChart1"/>
    <dgm:cxn modelId="{5C76CA1F-2A0A-43A4-AD96-867D08EFDE57}" type="presParOf" srcId="{9D9A67C1-9863-4787-BF8E-689D3CC2EA5B}" destId="{FBC64D42-F3EF-4E77-ADAA-74B2B4D08DAC}" srcOrd="11" destOrd="0" presId="urn:microsoft.com/office/officeart/2005/8/layout/orgChart1"/>
    <dgm:cxn modelId="{44642A3E-DD41-4BF6-A550-F3D15CA9D33A}" type="presParOf" srcId="{FBC64D42-F3EF-4E77-ADAA-74B2B4D08DAC}" destId="{09D565D4-8368-4BDC-8B7F-CA14776EFC08}" srcOrd="0" destOrd="0" presId="urn:microsoft.com/office/officeart/2005/8/layout/orgChart1"/>
    <dgm:cxn modelId="{0B5FBFC3-9DCA-4BEB-998A-28CF885B931A}" type="presParOf" srcId="{09D565D4-8368-4BDC-8B7F-CA14776EFC08}" destId="{D0E8B0F4-AB7F-42DB-9A8E-B48391F34725}" srcOrd="0" destOrd="0" presId="urn:microsoft.com/office/officeart/2005/8/layout/orgChart1"/>
    <dgm:cxn modelId="{4D16CFDF-7036-4206-9EB4-2ED2F42CF2D1}" type="presParOf" srcId="{09D565D4-8368-4BDC-8B7F-CA14776EFC08}" destId="{2677659B-3244-40DC-9C96-DA8312D2F02C}" srcOrd="1" destOrd="0" presId="urn:microsoft.com/office/officeart/2005/8/layout/orgChart1"/>
    <dgm:cxn modelId="{F85EC33D-BE0B-4D74-B8C9-5AFFF0B3B4D3}" type="presParOf" srcId="{FBC64D42-F3EF-4E77-ADAA-74B2B4D08DAC}" destId="{410F1434-EA02-4C3A-9323-442B6DAA44BF}" srcOrd="1" destOrd="0" presId="urn:microsoft.com/office/officeart/2005/8/layout/orgChart1"/>
    <dgm:cxn modelId="{ACEBF31D-AA1F-4E91-AC8E-418CFCFB980A}" type="presParOf" srcId="{410F1434-EA02-4C3A-9323-442B6DAA44BF}" destId="{1943DBA3-4399-4A67-B744-523CDB1EBE69}" srcOrd="0" destOrd="0" presId="urn:microsoft.com/office/officeart/2005/8/layout/orgChart1"/>
    <dgm:cxn modelId="{49C346FF-EB23-4C83-9D49-3F6FF3593EF6}" type="presParOf" srcId="{410F1434-EA02-4C3A-9323-442B6DAA44BF}" destId="{D87336C6-4F19-479A-8FA1-6A15B59CEA4F}" srcOrd="1" destOrd="0" presId="urn:microsoft.com/office/officeart/2005/8/layout/orgChart1"/>
    <dgm:cxn modelId="{D381622D-96A1-4AA5-B0D2-E0313389AB99}" type="presParOf" srcId="{D87336C6-4F19-479A-8FA1-6A15B59CEA4F}" destId="{F89DB014-5A0E-49A7-B6E8-9D9AF77FBC31}" srcOrd="0" destOrd="0" presId="urn:microsoft.com/office/officeart/2005/8/layout/orgChart1"/>
    <dgm:cxn modelId="{1FEA1F57-BDED-4838-BFFE-CD88114C5C96}" type="presParOf" srcId="{F89DB014-5A0E-49A7-B6E8-9D9AF77FBC31}" destId="{E14003E2-63A5-4DD8-9658-FE5467288AAA}" srcOrd="0" destOrd="0" presId="urn:microsoft.com/office/officeart/2005/8/layout/orgChart1"/>
    <dgm:cxn modelId="{5F3E0BD4-CCEF-4837-80E5-6082EE3AC3C1}" type="presParOf" srcId="{F89DB014-5A0E-49A7-B6E8-9D9AF77FBC31}" destId="{DA63C12F-3B18-4FC3-991D-691A987BB514}" srcOrd="1" destOrd="0" presId="urn:microsoft.com/office/officeart/2005/8/layout/orgChart1"/>
    <dgm:cxn modelId="{173B1E58-50EE-4D6A-B736-11840093A49B}" type="presParOf" srcId="{D87336C6-4F19-479A-8FA1-6A15B59CEA4F}" destId="{B17896BA-4859-4E56-AE3C-419CC942BA75}" srcOrd="1" destOrd="0" presId="urn:microsoft.com/office/officeart/2005/8/layout/orgChart1"/>
    <dgm:cxn modelId="{7EDBBB5A-2D82-42BD-9CC3-94DAA72156E1}" type="presParOf" srcId="{D87336C6-4F19-479A-8FA1-6A15B59CEA4F}" destId="{18557D27-A171-4BED-AE0D-700FE791CABD}" srcOrd="2" destOrd="0" presId="urn:microsoft.com/office/officeart/2005/8/layout/orgChart1"/>
    <dgm:cxn modelId="{027155B2-5078-4A1C-AEC2-7D6D1EA50412}" type="presParOf" srcId="{410F1434-EA02-4C3A-9323-442B6DAA44BF}" destId="{6CCDB385-6FC0-4ED0-A8D8-77D0F56C77A8}" srcOrd="2" destOrd="0" presId="urn:microsoft.com/office/officeart/2005/8/layout/orgChart1"/>
    <dgm:cxn modelId="{64BB0CF6-5F47-4E53-AFF3-790A84E3C950}" type="presParOf" srcId="{410F1434-EA02-4C3A-9323-442B6DAA44BF}" destId="{85939F2F-D57F-402A-A1DB-1E9D1BA7DF9B}" srcOrd="3" destOrd="0" presId="urn:microsoft.com/office/officeart/2005/8/layout/orgChart1"/>
    <dgm:cxn modelId="{71B8728A-5A95-4B06-B1E1-77E32243AF12}" type="presParOf" srcId="{85939F2F-D57F-402A-A1DB-1E9D1BA7DF9B}" destId="{FA611443-8AF5-43A9-9673-AE903A261345}" srcOrd="0" destOrd="0" presId="urn:microsoft.com/office/officeart/2005/8/layout/orgChart1"/>
    <dgm:cxn modelId="{854137CC-5509-43DE-B1D1-3F10298A58C8}" type="presParOf" srcId="{FA611443-8AF5-43A9-9673-AE903A261345}" destId="{4C394F83-C07A-4F7A-A3DC-7FF319D48B1F}" srcOrd="0" destOrd="0" presId="urn:microsoft.com/office/officeart/2005/8/layout/orgChart1"/>
    <dgm:cxn modelId="{2A8083E3-AD26-40D6-A474-1B4FF2D979C5}" type="presParOf" srcId="{FA611443-8AF5-43A9-9673-AE903A261345}" destId="{4545F88E-9C36-4A20-BD06-28A330F2B25E}" srcOrd="1" destOrd="0" presId="urn:microsoft.com/office/officeart/2005/8/layout/orgChart1"/>
    <dgm:cxn modelId="{67F98E02-0351-45A1-94EF-3CF9CACA0B1D}" type="presParOf" srcId="{85939F2F-D57F-402A-A1DB-1E9D1BA7DF9B}" destId="{2A9EDB65-602B-46E4-A039-7D31FCA10F63}" srcOrd="1" destOrd="0" presId="urn:microsoft.com/office/officeart/2005/8/layout/orgChart1"/>
    <dgm:cxn modelId="{73008E08-EAC7-40DE-B76E-334178D79D70}" type="presParOf" srcId="{85939F2F-D57F-402A-A1DB-1E9D1BA7DF9B}" destId="{891E8554-8094-4379-99E6-CE71B5DE84DD}" srcOrd="2" destOrd="0" presId="urn:microsoft.com/office/officeart/2005/8/layout/orgChart1"/>
    <dgm:cxn modelId="{DB17B365-FA9B-44FE-A2C7-6965E5FB65AC}" type="presParOf" srcId="{FBC64D42-F3EF-4E77-ADAA-74B2B4D08DAC}" destId="{329BA409-26B9-4276-9328-64518071EE9F}" srcOrd="2" destOrd="0" presId="urn:microsoft.com/office/officeart/2005/8/layout/orgChart1"/>
    <dgm:cxn modelId="{856AA4A5-3294-4310-A1AB-A13898B1FF1B}" type="presParOf" srcId="{9D9A67C1-9863-4787-BF8E-689D3CC2EA5B}" destId="{43B61B1E-7F46-42C8-A476-94E19CD63CC1}" srcOrd="12" destOrd="0" presId="urn:microsoft.com/office/officeart/2005/8/layout/orgChart1"/>
    <dgm:cxn modelId="{093DF90E-865D-4A26-BA65-4D1642AA6A03}" type="presParOf" srcId="{9D9A67C1-9863-4787-BF8E-689D3CC2EA5B}" destId="{58BFDC7D-6781-4076-A6D2-AAF02BD0EEB3}" srcOrd="13" destOrd="0" presId="urn:microsoft.com/office/officeart/2005/8/layout/orgChart1"/>
    <dgm:cxn modelId="{D545AC62-0771-4430-B34A-13BAE967ED00}" type="presParOf" srcId="{58BFDC7D-6781-4076-A6D2-AAF02BD0EEB3}" destId="{3F18B0DC-2EC3-4B54-933F-5F6D165A69B7}" srcOrd="0" destOrd="0" presId="urn:microsoft.com/office/officeart/2005/8/layout/orgChart1"/>
    <dgm:cxn modelId="{ACD16916-E7D9-48D5-BB53-7A1089C81F91}" type="presParOf" srcId="{3F18B0DC-2EC3-4B54-933F-5F6D165A69B7}" destId="{96DF9C0F-AABE-4284-A071-AD97A9BD9DBD}" srcOrd="0" destOrd="0" presId="urn:microsoft.com/office/officeart/2005/8/layout/orgChart1"/>
    <dgm:cxn modelId="{A009AF4C-75B1-43FD-9D5B-A46CEBC38158}" type="presParOf" srcId="{3F18B0DC-2EC3-4B54-933F-5F6D165A69B7}" destId="{87FE1E51-35C5-4CCE-AD6B-8A74D5F80ED2}" srcOrd="1" destOrd="0" presId="urn:microsoft.com/office/officeart/2005/8/layout/orgChart1"/>
    <dgm:cxn modelId="{6B1EB09B-075C-4686-A7A7-173214C2C046}" type="presParOf" srcId="{58BFDC7D-6781-4076-A6D2-AAF02BD0EEB3}" destId="{8CCE8BA7-0349-48DE-ADE5-A113404CB7C1}" srcOrd="1" destOrd="0" presId="urn:microsoft.com/office/officeart/2005/8/layout/orgChart1"/>
    <dgm:cxn modelId="{5D16B1AB-3680-46DD-8258-27E8A6A56FF9}" type="presParOf" srcId="{58BFDC7D-6781-4076-A6D2-AAF02BD0EEB3}" destId="{5B01A089-6D27-4A24-B913-AC4D80C567DF}" srcOrd="2" destOrd="0" presId="urn:microsoft.com/office/officeart/2005/8/layout/orgChart1"/>
    <dgm:cxn modelId="{2B0F9E0B-D59F-43F2-BFD4-2893B6CD9845}" type="presParOf" srcId="{A16E39A5-1CA1-4FF6-910E-9AAB4B01553F}" destId="{96ADAA56-EE21-4C95-89B9-E088CCE8E0B9}" srcOrd="2" destOrd="0" presId="urn:microsoft.com/office/officeart/2005/8/layout/orgChart1"/>
    <dgm:cxn modelId="{6DA66D3D-7FB9-4D12-BE78-22472D82F6C4}" type="presParOf" srcId="{96ADAA56-EE21-4C95-89B9-E088CCE8E0B9}" destId="{71417B2B-1738-4A1E-B0BE-054AA08066B0}" srcOrd="0" destOrd="0" presId="urn:microsoft.com/office/officeart/2005/8/layout/orgChart1"/>
    <dgm:cxn modelId="{FBC1F056-3A5A-4851-B03C-27EC89624401}" type="presParOf" srcId="{96ADAA56-EE21-4C95-89B9-E088CCE8E0B9}" destId="{68B5D318-8CE5-4836-B803-9D07ACCCB256}" srcOrd="1" destOrd="0" presId="urn:microsoft.com/office/officeart/2005/8/layout/orgChart1"/>
    <dgm:cxn modelId="{70E69617-367A-48A3-8543-35CC3976F20B}" type="presParOf" srcId="{68B5D318-8CE5-4836-B803-9D07ACCCB256}" destId="{697B8CD0-D3BC-47EF-859A-6C9C142E7613}" srcOrd="0" destOrd="0" presId="urn:microsoft.com/office/officeart/2005/8/layout/orgChart1"/>
    <dgm:cxn modelId="{742E1B1B-6614-4802-AAA8-A014ADC81E14}" type="presParOf" srcId="{697B8CD0-D3BC-47EF-859A-6C9C142E7613}" destId="{BBFC3FE9-FCF4-4A3B-BF73-C0DD5C1E2EDE}" srcOrd="0" destOrd="0" presId="urn:microsoft.com/office/officeart/2005/8/layout/orgChart1"/>
    <dgm:cxn modelId="{E6513502-D637-40AF-A330-FE20CD835BFE}" type="presParOf" srcId="{697B8CD0-D3BC-47EF-859A-6C9C142E7613}" destId="{DA8D283D-807E-4477-9801-435816BBFD35}" srcOrd="1" destOrd="0" presId="urn:microsoft.com/office/officeart/2005/8/layout/orgChart1"/>
    <dgm:cxn modelId="{A93C72C4-35AB-4FFE-A3C0-5271F8588313}" type="presParOf" srcId="{68B5D318-8CE5-4836-B803-9D07ACCCB256}" destId="{ED2F6E4F-224B-4007-B9E4-9826F9B0FA14}" srcOrd="1" destOrd="0" presId="urn:microsoft.com/office/officeart/2005/8/layout/orgChart1"/>
    <dgm:cxn modelId="{2A8FBF56-CB49-4FB6-9F81-76F63042C671}" type="presParOf" srcId="{68B5D318-8CE5-4836-B803-9D07ACCCB256}" destId="{B168B4E3-872B-4BE2-A119-7C9F396960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17B2B-1738-4A1E-B0BE-054AA08066B0}">
      <dsp:nvSpPr>
        <dsp:cNvPr id="0" name=""/>
        <dsp:cNvSpPr/>
      </dsp:nvSpPr>
      <dsp:spPr>
        <a:xfrm>
          <a:off x="6196530" y="797524"/>
          <a:ext cx="312091" cy="392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576"/>
              </a:lnTo>
              <a:lnTo>
                <a:pt x="312091" y="3925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61B1E-7F46-42C8-A476-94E19CD63CC1}">
      <dsp:nvSpPr>
        <dsp:cNvPr id="0" name=""/>
        <dsp:cNvSpPr/>
      </dsp:nvSpPr>
      <dsp:spPr>
        <a:xfrm>
          <a:off x="6196530" y="797524"/>
          <a:ext cx="4236839" cy="1693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920"/>
              </a:lnTo>
              <a:lnTo>
                <a:pt x="4236839" y="1588920"/>
              </a:lnTo>
              <a:lnTo>
                <a:pt x="4236839" y="16933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DB385-6FC0-4ED0-A8D8-77D0F56C77A8}">
      <dsp:nvSpPr>
        <dsp:cNvPr id="0" name=""/>
        <dsp:cNvSpPr/>
      </dsp:nvSpPr>
      <dsp:spPr>
        <a:xfrm>
          <a:off x="1438851" y="3092669"/>
          <a:ext cx="231772" cy="1284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4681"/>
              </a:lnTo>
              <a:lnTo>
                <a:pt x="231772" y="12846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3DBA3-4399-4A67-B744-523CDB1EBE69}">
      <dsp:nvSpPr>
        <dsp:cNvPr id="0" name=""/>
        <dsp:cNvSpPr/>
      </dsp:nvSpPr>
      <dsp:spPr>
        <a:xfrm>
          <a:off x="1438851" y="3092669"/>
          <a:ext cx="231772" cy="568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436"/>
              </a:lnTo>
              <a:lnTo>
                <a:pt x="231772" y="5684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21B1A-44E8-45C5-8417-D3AE46DF8E51}">
      <dsp:nvSpPr>
        <dsp:cNvPr id="0" name=""/>
        <dsp:cNvSpPr/>
      </dsp:nvSpPr>
      <dsp:spPr>
        <a:xfrm>
          <a:off x="1920281" y="797524"/>
          <a:ext cx="4276248" cy="1693362"/>
        </a:xfrm>
        <a:custGeom>
          <a:avLst/>
          <a:gdLst/>
          <a:ahLst/>
          <a:cxnLst/>
          <a:rect l="0" t="0" r="0" b="0"/>
          <a:pathLst>
            <a:path>
              <a:moveTo>
                <a:pt x="4276248" y="0"/>
              </a:moveTo>
              <a:lnTo>
                <a:pt x="4276248" y="1588920"/>
              </a:lnTo>
              <a:lnTo>
                <a:pt x="0" y="1588920"/>
              </a:lnTo>
              <a:lnTo>
                <a:pt x="0" y="16933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2F7FF-A434-4552-95AC-7439D1237440}">
      <dsp:nvSpPr>
        <dsp:cNvPr id="0" name=""/>
        <dsp:cNvSpPr/>
      </dsp:nvSpPr>
      <dsp:spPr>
        <a:xfrm>
          <a:off x="5713369" y="3092669"/>
          <a:ext cx="242345" cy="2768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8733"/>
              </a:lnTo>
              <a:lnTo>
                <a:pt x="242345" y="276873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F7DCF-2766-4FBE-8634-57576667A69C}">
      <dsp:nvSpPr>
        <dsp:cNvPr id="0" name=""/>
        <dsp:cNvSpPr/>
      </dsp:nvSpPr>
      <dsp:spPr>
        <a:xfrm>
          <a:off x="5713369" y="3092669"/>
          <a:ext cx="265681" cy="2027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7560"/>
              </a:lnTo>
              <a:lnTo>
                <a:pt x="265681" y="20275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7AFA4-1A11-41B6-A044-033A5F63AC5F}">
      <dsp:nvSpPr>
        <dsp:cNvPr id="0" name=""/>
        <dsp:cNvSpPr/>
      </dsp:nvSpPr>
      <dsp:spPr>
        <a:xfrm>
          <a:off x="5475522" y="3092669"/>
          <a:ext cx="237846" cy="2027814"/>
        </a:xfrm>
        <a:custGeom>
          <a:avLst/>
          <a:gdLst/>
          <a:ahLst/>
          <a:cxnLst/>
          <a:rect l="0" t="0" r="0" b="0"/>
          <a:pathLst>
            <a:path>
              <a:moveTo>
                <a:pt x="237846" y="0"/>
              </a:moveTo>
              <a:lnTo>
                <a:pt x="237846" y="2027814"/>
              </a:lnTo>
              <a:lnTo>
                <a:pt x="0" y="202781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E524E-188E-451C-A647-3991617D6DB9}">
      <dsp:nvSpPr>
        <dsp:cNvPr id="0" name=""/>
        <dsp:cNvSpPr/>
      </dsp:nvSpPr>
      <dsp:spPr>
        <a:xfrm>
          <a:off x="5713369" y="3092669"/>
          <a:ext cx="245260" cy="1292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2584"/>
              </a:lnTo>
              <a:lnTo>
                <a:pt x="245260" y="12925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05E90-EAF1-45E8-AE11-981988979107}">
      <dsp:nvSpPr>
        <dsp:cNvPr id="0" name=""/>
        <dsp:cNvSpPr/>
      </dsp:nvSpPr>
      <dsp:spPr>
        <a:xfrm>
          <a:off x="5475522" y="3092669"/>
          <a:ext cx="237846" cy="1297687"/>
        </a:xfrm>
        <a:custGeom>
          <a:avLst/>
          <a:gdLst/>
          <a:ahLst/>
          <a:cxnLst/>
          <a:rect l="0" t="0" r="0" b="0"/>
          <a:pathLst>
            <a:path>
              <a:moveTo>
                <a:pt x="237846" y="0"/>
              </a:moveTo>
              <a:lnTo>
                <a:pt x="237846" y="1297687"/>
              </a:lnTo>
              <a:lnTo>
                <a:pt x="0" y="12976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75DD5-0CE3-4B40-8563-C1B3FA3F5BF7}">
      <dsp:nvSpPr>
        <dsp:cNvPr id="0" name=""/>
        <dsp:cNvSpPr/>
      </dsp:nvSpPr>
      <dsp:spPr>
        <a:xfrm>
          <a:off x="5713369" y="3092669"/>
          <a:ext cx="253078" cy="569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465"/>
              </a:lnTo>
              <a:lnTo>
                <a:pt x="253078" y="5694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C8FE4-6CF6-4E63-A3F0-126AA56E939D}">
      <dsp:nvSpPr>
        <dsp:cNvPr id="0" name=""/>
        <dsp:cNvSpPr/>
      </dsp:nvSpPr>
      <dsp:spPr>
        <a:xfrm>
          <a:off x="5475522" y="3092669"/>
          <a:ext cx="237846" cy="566595"/>
        </a:xfrm>
        <a:custGeom>
          <a:avLst/>
          <a:gdLst/>
          <a:ahLst/>
          <a:cxnLst/>
          <a:rect l="0" t="0" r="0" b="0"/>
          <a:pathLst>
            <a:path>
              <a:moveTo>
                <a:pt x="237846" y="0"/>
              </a:moveTo>
              <a:lnTo>
                <a:pt x="237846" y="566595"/>
              </a:lnTo>
              <a:lnTo>
                <a:pt x="0" y="5665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92955-3BC5-4056-841D-783E48CE18B3}">
      <dsp:nvSpPr>
        <dsp:cNvPr id="0" name=""/>
        <dsp:cNvSpPr/>
      </dsp:nvSpPr>
      <dsp:spPr>
        <a:xfrm>
          <a:off x="6149079" y="797524"/>
          <a:ext cx="91440" cy="1693362"/>
        </a:xfrm>
        <a:custGeom>
          <a:avLst/>
          <a:gdLst/>
          <a:ahLst/>
          <a:cxnLst/>
          <a:rect l="0" t="0" r="0" b="0"/>
          <a:pathLst>
            <a:path>
              <a:moveTo>
                <a:pt x="47450" y="0"/>
              </a:moveTo>
              <a:lnTo>
                <a:pt x="47450" y="1588920"/>
              </a:lnTo>
              <a:lnTo>
                <a:pt x="45720" y="1588920"/>
              </a:lnTo>
              <a:lnTo>
                <a:pt x="45720" y="16933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DF370-E62E-4349-BDB1-46262CB870CE}">
      <dsp:nvSpPr>
        <dsp:cNvPr id="0" name=""/>
        <dsp:cNvSpPr/>
      </dsp:nvSpPr>
      <dsp:spPr>
        <a:xfrm>
          <a:off x="8093654" y="3092669"/>
          <a:ext cx="214077" cy="1992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2373"/>
              </a:lnTo>
              <a:lnTo>
                <a:pt x="214077" y="19923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18946-F073-4710-ADD1-88DB3ACF0D73}">
      <dsp:nvSpPr>
        <dsp:cNvPr id="0" name=""/>
        <dsp:cNvSpPr/>
      </dsp:nvSpPr>
      <dsp:spPr>
        <a:xfrm>
          <a:off x="8093654" y="3092669"/>
          <a:ext cx="214077" cy="12772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286"/>
              </a:lnTo>
              <a:lnTo>
                <a:pt x="214077" y="12772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CB33C7-4A88-4EF8-8CCE-B4D8DB3DF572}">
      <dsp:nvSpPr>
        <dsp:cNvPr id="0" name=""/>
        <dsp:cNvSpPr/>
      </dsp:nvSpPr>
      <dsp:spPr>
        <a:xfrm>
          <a:off x="8093654" y="3092669"/>
          <a:ext cx="214077" cy="5620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065"/>
              </a:lnTo>
              <a:lnTo>
                <a:pt x="214077" y="56206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429D1-5DE7-4618-AAAC-75A6894A380F}">
      <dsp:nvSpPr>
        <dsp:cNvPr id="0" name=""/>
        <dsp:cNvSpPr/>
      </dsp:nvSpPr>
      <dsp:spPr>
        <a:xfrm>
          <a:off x="6196530" y="797524"/>
          <a:ext cx="2378554" cy="1693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920"/>
              </a:lnTo>
              <a:lnTo>
                <a:pt x="2378554" y="1588920"/>
              </a:lnTo>
              <a:lnTo>
                <a:pt x="2378554" y="16933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D8B61-6426-40EC-9D1A-5A97EDA8628E}">
      <dsp:nvSpPr>
        <dsp:cNvPr id="0" name=""/>
        <dsp:cNvSpPr/>
      </dsp:nvSpPr>
      <dsp:spPr>
        <a:xfrm>
          <a:off x="3675160" y="797524"/>
          <a:ext cx="2521370" cy="1693362"/>
        </a:xfrm>
        <a:custGeom>
          <a:avLst/>
          <a:gdLst/>
          <a:ahLst/>
          <a:cxnLst/>
          <a:rect l="0" t="0" r="0" b="0"/>
          <a:pathLst>
            <a:path>
              <a:moveTo>
                <a:pt x="2521370" y="0"/>
              </a:moveTo>
              <a:lnTo>
                <a:pt x="2521370" y="1588920"/>
              </a:lnTo>
              <a:lnTo>
                <a:pt x="0" y="1588920"/>
              </a:lnTo>
              <a:lnTo>
                <a:pt x="0" y="16933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1816CC-77A6-4264-A4F4-5EE1460FC0BA}">
      <dsp:nvSpPr>
        <dsp:cNvPr id="0" name=""/>
        <dsp:cNvSpPr/>
      </dsp:nvSpPr>
      <dsp:spPr>
        <a:xfrm>
          <a:off x="6196530" y="797524"/>
          <a:ext cx="904648" cy="887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3063"/>
              </a:lnTo>
              <a:lnTo>
                <a:pt x="904648" y="783063"/>
              </a:lnTo>
              <a:lnTo>
                <a:pt x="904648" y="8875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A7B32-3D25-41B8-8DF1-F239FFE2329B}">
      <dsp:nvSpPr>
        <dsp:cNvPr id="0" name=""/>
        <dsp:cNvSpPr/>
      </dsp:nvSpPr>
      <dsp:spPr>
        <a:xfrm>
          <a:off x="5328625" y="797524"/>
          <a:ext cx="867905" cy="887505"/>
        </a:xfrm>
        <a:custGeom>
          <a:avLst/>
          <a:gdLst/>
          <a:ahLst/>
          <a:cxnLst/>
          <a:rect l="0" t="0" r="0" b="0"/>
          <a:pathLst>
            <a:path>
              <a:moveTo>
                <a:pt x="867905" y="0"/>
              </a:moveTo>
              <a:lnTo>
                <a:pt x="867905" y="783063"/>
              </a:lnTo>
              <a:lnTo>
                <a:pt x="0" y="783063"/>
              </a:lnTo>
              <a:lnTo>
                <a:pt x="0" y="8875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CEAE76-9357-4224-8BD9-169E33265630}">
      <dsp:nvSpPr>
        <dsp:cNvPr id="0" name=""/>
        <dsp:cNvSpPr/>
      </dsp:nvSpPr>
      <dsp:spPr>
        <a:xfrm>
          <a:off x="5534569" y="135563"/>
          <a:ext cx="1323922" cy="661961"/>
        </a:xfrm>
        <a:prstGeom prst="rect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Generální ředitel</a:t>
          </a:r>
        </a:p>
      </dsp:txBody>
      <dsp:txXfrm>
        <a:off x="5534569" y="135563"/>
        <a:ext cx="1323922" cy="661961"/>
      </dsp:txXfrm>
    </dsp:sp>
    <dsp:sp modelId="{3E31E1E0-B449-4AA0-B848-EC9E8DDBBABB}">
      <dsp:nvSpPr>
        <dsp:cNvPr id="0" name=""/>
        <dsp:cNvSpPr/>
      </dsp:nvSpPr>
      <dsp:spPr>
        <a:xfrm>
          <a:off x="4726842" y="1685029"/>
          <a:ext cx="1203565" cy="601782"/>
        </a:xfrm>
        <a:prstGeom prst="rect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Sekretariát</a:t>
          </a:r>
        </a:p>
      </dsp:txBody>
      <dsp:txXfrm>
        <a:off x="4726842" y="1685029"/>
        <a:ext cx="1203565" cy="601782"/>
      </dsp:txXfrm>
    </dsp:sp>
    <dsp:sp modelId="{A97112F7-1E54-479B-96B0-0A659D221FC2}">
      <dsp:nvSpPr>
        <dsp:cNvPr id="0" name=""/>
        <dsp:cNvSpPr/>
      </dsp:nvSpPr>
      <dsp:spPr>
        <a:xfrm>
          <a:off x="6499396" y="1685029"/>
          <a:ext cx="1203565" cy="601782"/>
        </a:xfrm>
        <a:prstGeom prst="rect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Lidské zdroje</a:t>
          </a:r>
        </a:p>
      </dsp:txBody>
      <dsp:txXfrm>
        <a:off x="6499396" y="1685029"/>
        <a:ext cx="1203565" cy="601782"/>
      </dsp:txXfrm>
    </dsp:sp>
    <dsp:sp modelId="{1A2F3B41-BC6B-40EE-83C4-1D0016F76A01}">
      <dsp:nvSpPr>
        <dsp:cNvPr id="0" name=""/>
        <dsp:cNvSpPr/>
      </dsp:nvSpPr>
      <dsp:spPr>
        <a:xfrm>
          <a:off x="3073372" y="2490886"/>
          <a:ext cx="1203575" cy="601782"/>
        </a:xfrm>
        <a:prstGeom prst="rect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Sekce Prodej</a:t>
          </a:r>
        </a:p>
      </dsp:txBody>
      <dsp:txXfrm>
        <a:off x="3073372" y="2490886"/>
        <a:ext cx="1203575" cy="601782"/>
      </dsp:txXfrm>
    </dsp:sp>
    <dsp:sp modelId="{DF503ADE-B57D-481B-9FD4-BA62DF9BE5AE}">
      <dsp:nvSpPr>
        <dsp:cNvPr id="0" name=""/>
        <dsp:cNvSpPr/>
      </dsp:nvSpPr>
      <dsp:spPr>
        <a:xfrm>
          <a:off x="7973296" y="2490886"/>
          <a:ext cx="1203575" cy="601782"/>
        </a:xfrm>
        <a:prstGeom prst="rect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Sekce Realizační</a:t>
          </a:r>
        </a:p>
      </dsp:txBody>
      <dsp:txXfrm>
        <a:off x="7973296" y="2490886"/>
        <a:ext cx="1203575" cy="601782"/>
      </dsp:txXfrm>
    </dsp:sp>
    <dsp:sp modelId="{101127A2-491B-450D-A226-ED469B3A9973}">
      <dsp:nvSpPr>
        <dsp:cNvPr id="0" name=""/>
        <dsp:cNvSpPr/>
      </dsp:nvSpPr>
      <dsp:spPr>
        <a:xfrm>
          <a:off x="8307731" y="3353842"/>
          <a:ext cx="1203565" cy="6017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>
              <a:solidFill>
                <a:schemeClr val="tx1"/>
              </a:solidFill>
            </a:rPr>
            <a:t>Řízení a realizace projektů</a:t>
          </a:r>
        </a:p>
      </dsp:txBody>
      <dsp:txXfrm>
        <a:off x="8307731" y="3353842"/>
        <a:ext cx="1203565" cy="601782"/>
      </dsp:txXfrm>
    </dsp:sp>
    <dsp:sp modelId="{D8E68051-7FF6-4F0B-8DB8-DBC30BE7F741}">
      <dsp:nvSpPr>
        <dsp:cNvPr id="0" name=""/>
        <dsp:cNvSpPr/>
      </dsp:nvSpPr>
      <dsp:spPr>
        <a:xfrm>
          <a:off x="8307731" y="4069064"/>
          <a:ext cx="1203565" cy="6017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>
              <a:solidFill>
                <a:schemeClr val="tx1"/>
              </a:solidFill>
            </a:rPr>
            <a:t>Ceny, </a:t>
          </a:r>
          <a:r>
            <a:rPr lang="cs-CZ" sz="1100" kern="1200" dirty="0" err="1" smtClean="0">
              <a:solidFill>
                <a:schemeClr val="tx1"/>
              </a:solidFill>
            </a:rPr>
            <a:t>kontroling</a:t>
          </a:r>
          <a:r>
            <a:rPr lang="cs-CZ" sz="1100" kern="1200" dirty="0" smtClean="0">
              <a:solidFill>
                <a:schemeClr val="tx1"/>
              </a:solidFill>
            </a:rPr>
            <a:t/>
          </a:r>
          <a:br>
            <a:rPr lang="cs-CZ" sz="1100" kern="1200" dirty="0" smtClean="0">
              <a:solidFill>
                <a:schemeClr val="tx1"/>
              </a:solidFill>
            </a:rPr>
          </a:br>
          <a:r>
            <a:rPr lang="cs-CZ" sz="1100" kern="1200" dirty="0" smtClean="0">
              <a:solidFill>
                <a:schemeClr val="tx1"/>
              </a:solidFill>
            </a:rPr>
            <a:t>a </a:t>
          </a:r>
          <a:r>
            <a:rPr lang="cs-CZ" sz="1100" kern="1200" dirty="0">
              <a:solidFill>
                <a:schemeClr val="tx1"/>
              </a:solidFill>
            </a:rPr>
            <a:t>administrace projektů</a:t>
          </a:r>
        </a:p>
      </dsp:txBody>
      <dsp:txXfrm>
        <a:off x="8307731" y="4069064"/>
        <a:ext cx="1203565" cy="601782"/>
      </dsp:txXfrm>
    </dsp:sp>
    <dsp:sp modelId="{2D5625EC-48BB-4839-A703-20197DE12263}">
      <dsp:nvSpPr>
        <dsp:cNvPr id="0" name=""/>
        <dsp:cNvSpPr/>
      </dsp:nvSpPr>
      <dsp:spPr>
        <a:xfrm>
          <a:off x="8307731" y="4784151"/>
          <a:ext cx="1203565" cy="6017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>
              <a:solidFill>
                <a:schemeClr val="tx1"/>
              </a:solidFill>
            </a:rPr>
            <a:t>Nákup</a:t>
          </a:r>
        </a:p>
      </dsp:txBody>
      <dsp:txXfrm>
        <a:off x="8307731" y="4784151"/>
        <a:ext cx="1203565" cy="601782"/>
      </dsp:txXfrm>
    </dsp:sp>
    <dsp:sp modelId="{ED0D8B1E-6183-439B-8472-0368E16825C6}">
      <dsp:nvSpPr>
        <dsp:cNvPr id="0" name=""/>
        <dsp:cNvSpPr/>
      </dsp:nvSpPr>
      <dsp:spPr>
        <a:xfrm>
          <a:off x="5593011" y="2490886"/>
          <a:ext cx="1203575" cy="601782"/>
        </a:xfrm>
        <a:prstGeom prst="rect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Sekce </a:t>
          </a:r>
          <a:r>
            <a:rPr lang="cs-CZ" sz="12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Engineering</a:t>
          </a:r>
          <a:endParaRPr lang="cs-CZ" sz="1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5593011" y="2490886"/>
        <a:ext cx="1203575" cy="601782"/>
      </dsp:txXfrm>
    </dsp:sp>
    <dsp:sp modelId="{C1F0EA9E-E69A-4CB3-9413-EA76E44A576F}">
      <dsp:nvSpPr>
        <dsp:cNvPr id="0" name=""/>
        <dsp:cNvSpPr/>
      </dsp:nvSpPr>
      <dsp:spPr>
        <a:xfrm>
          <a:off x="4271956" y="3358373"/>
          <a:ext cx="1203565" cy="6017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>
              <a:solidFill>
                <a:schemeClr val="tx1"/>
              </a:solidFill>
            </a:rPr>
            <a:t>Strojírenská technologie </a:t>
          </a:r>
          <a:r>
            <a:rPr lang="cs-CZ" sz="1100" kern="1200" dirty="0" smtClean="0">
              <a:solidFill>
                <a:schemeClr val="tx1"/>
              </a:solidFill>
            </a:rPr>
            <a:t/>
          </a:r>
          <a:br>
            <a:rPr lang="cs-CZ" sz="1100" kern="1200" dirty="0" smtClean="0">
              <a:solidFill>
                <a:schemeClr val="tx1"/>
              </a:solidFill>
            </a:rPr>
          </a:br>
          <a:r>
            <a:rPr lang="cs-CZ" sz="1100" kern="1200" dirty="0" smtClean="0">
              <a:solidFill>
                <a:schemeClr val="tx1"/>
              </a:solidFill>
            </a:rPr>
            <a:t>a </a:t>
          </a:r>
          <a:r>
            <a:rPr lang="cs-CZ" sz="1100" kern="1200" dirty="0">
              <a:solidFill>
                <a:schemeClr val="tx1"/>
              </a:solidFill>
            </a:rPr>
            <a:t>metalurgie</a:t>
          </a:r>
        </a:p>
      </dsp:txBody>
      <dsp:txXfrm>
        <a:off x="4271956" y="3358373"/>
        <a:ext cx="1203565" cy="601782"/>
      </dsp:txXfrm>
    </dsp:sp>
    <dsp:sp modelId="{726C00E0-BF9A-473B-9C3A-92BE01A74EC2}">
      <dsp:nvSpPr>
        <dsp:cNvPr id="0" name=""/>
        <dsp:cNvSpPr/>
      </dsp:nvSpPr>
      <dsp:spPr>
        <a:xfrm>
          <a:off x="5966448" y="3361243"/>
          <a:ext cx="1203565" cy="6017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>
              <a:solidFill>
                <a:schemeClr val="tx1"/>
              </a:solidFill>
            </a:rPr>
            <a:t>ASŘTP a řídící systémy Elektrozařízení</a:t>
          </a:r>
        </a:p>
      </dsp:txBody>
      <dsp:txXfrm>
        <a:off x="5966448" y="3361243"/>
        <a:ext cx="1203565" cy="601782"/>
      </dsp:txXfrm>
    </dsp:sp>
    <dsp:sp modelId="{BCB70F63-48C2-456D-9EB9-3B3786E6A651}">
      <dsp:nvSpPr>
        <dsp:cNvPr id="0" name=""/>
        <dsp:cNvSpPr/>
      </dsp:nvSpPr>
      <dsp:spPr>
        <a:xfrm>
          <a:off x="4271956" y="4089465"/>
          <a:ext cx="1203565" cy="6017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>
              <a:solidFill>
                <a:schemeClr val="tx1"/>
              </a:solidFill>
            </a:rPr>
            <a:t>Potrubní systémy</a:t>
          </a:r>
        </a:p>
      </dsp:txBody>
      <dsp:txXfrm>
        <a:off x="4271956" y="4089465"/>
        <a:ext cx="1203565" cy="601782"/>
      </dsp:txXfrm>
    </dsp:sp>
    <dsp:sp modelId="{306D5F03-95EA-47A2-BF69-9A29FF33877E}">
      <dsp:nvSpPr>
        <dsp:cNvPr id="0" name=""/>
        <dsp:cNvSpPr/>
      </dsp:nvSpPr>
      <dsp:spPr>
        <a:xfrm>
          <a:off x="5958629" y="4084362"/>
          <a:ext cx="1203565" cy="6017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>
              <a:solidFill>
                <a:schemeClr val="tx1"/>
              </a:solidFill>
            </a:rPr>
            <a:t>Chemické inženýrství</a:t>
          </a:r>
        </a:p>
      </dsp:txBody>
      <dsp:txXfrm>
        <a:off x="5958629" y="4084362"/>
        <a:ext cx="1203565" cy="601782"/>
      </dsp:txXfrm>
    </dsp:sp>
    <dsp:sp modelId="{24F22A3E-E84D-4815-AED5-D2FD95F8D275}">
      <dsp:nvSpPr>
        <dsp:cNvPr id="0" name=""/>
        <dsp:cNvSpPr/>
      </dsp:nvSpPr>
      <dsp:spPr>
        <a:xfrm>
          <a:off x="4271956" y="4819591"/>
          <a:ext cx="1203565" cy="6017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>
              <a:solidFill>
                <a:schemeClr val="tx1"/>
              </a:solidFill>
            </a:rPr>
            <a:t>Tepelné zařízení </a:t>
          </a:r>
          <a:r>
            <a:rPr lang="cs-CZ" sz="1100" kern="1200" dirty="0" smtClean="0">
              <a:solidFill>
                <a:schemeClr val="tx1"/>
              </a:solidFill>
            </a:rPr>
            <a:t/>
          </a:r>
          <a:br>
            <a:rPr lang="cs-CZ" sz="1100" kern="1200" dirty="0" smtClean="0">
              <a:solidFill>
                <a:schemeClr val="tx1"/>
              </a:solidFill>
            </a:rPr>
          </a:br>
          <a:r>
            <a:rPr lang="cs-CZ" sz="1100" kern="1200" dirty="0" smtClean="0">
              <a:solidFill>
                <a:schemeClr val="tx1"/>
              </a:solidFill>
            </a:rPr>
            <a:t>a </a:t>
          </a:r>
          <a:r>
            <a:rPr lang="cs-CZ" sz="1100" kern="1200" dirty="0">
              <a:solidFill>
                <a:schemeClr val="tx1"/>
              </a:solidFill>
            </a:rPr>
            <a:t>vzduchotechnika</a:t>
          </a:r>
        </a:p>
      </dsp:txBody>
      <dsp:txXfrm>
        <a:off x="4271956" y="4819591"/>
        <a:ext cx="1203565" cy="601782"/>
      </dsp:txXfrm>
    </dsp:sp>
    <dsp:sp modelId="{B1AF16A4-7A4C-40FB-9F25-2C50AA654C23}">
      <dsp:nvSpPr>
        <dsp:cNvPr id="0" name=""/>
        <dsp:cNvSpPr/>
      </dsp:nvSpPr>
      <dsp:spPr>
        <a:xfrm>
          <a:off x="5979050" y="4819338"/>
          <a:ext cx="1203565" cy="6017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>
              <a:solidFill>
                <a:schemeClr val="tx1"/>
              </a:solidFill>
            </a:rPr>
            <a:t>Vodohospodářská zařízení</a:t>
          </a:r>
        </a:p>
      </dsp:txBody>
      <dsp:txXfrm>
        <a:off x="5979050" y="4819338"/>
        <a:ext cx="1203565" cy="601782"/>
      </dsp:txXfrm>
    </dsp:sp>
    <dsp:sp modelId="{A5716CC6-FF4F-40BF-898E-E4BDF58B9829}">
      <dsp:nvSpPr>
        <dsp:cNvPr id="0" name=""/>
        <dsp:cNvSpPr/>
      </dsp:nvSpPr>
      <dsp:spPr>
        <a:xfrm>
          <a:off x="5955715" y="5560510"/>
          <a:ext cx="1203565" cy="6017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>
              <a:solidFill>
                <a:schemeClr val="tx1"/>
              </a:solidFill>
            </a:rPr>
            <a:t>Stavba</a:t>
          </a:r>
          <a:br>
            <a:rPr lang="cs-CZ" sz="1100" kern="1200" dirty="0">
              <a:solidFill>
                <a:schemeClr val="tx1"/>
              </a:solidFill>
            </a:rPr>
          </a:br>
          <a:r>
            <a:rPr lang="cs-CZ" sz="1100" kern="1200">
              <a:solidFill>
                <a:schemeClr val="tx1"/>
              </a:solidFill>
            </a:rPr>
            <a:t>Statika </a:t>
          </a:r>
          <a:r>
            <a:rPr lang="cs-CZ" sz="1100" kern="1200" smtClean="0">
              <a:solidFill>
                <a:schemeClr val="tx1"/>
              </a:solidFill>
            </a:rPr>
            <a:t>betonových</a:t>
          </a:r>
          <a:br>
            <a:rPr lang="cs-CZ" sz="1100" kern="1200" smtClean="0">
              <a:solidFill>
                <a:schemeClr val="tx1"/>
              </a:solidFill>
            </a:rPr>
          </a:br>
          <a:r>
            <a:rPr lang="cs-CZ" sz="1100" kern="1200" smtClean="0">
              <a:solidFill>
                <a:schemeClr val="tx1"/>
              </a:solidFill>
            </a:rPr>
            <a:t> </a:t>
          </a:r>
          <a:r>
            <a:rPr lang="cs-CZ" sz="1100" kern="1200" dirty="0">
              <a:solidFill>
                <a:schemeClr val="tx1"/>
              </a:solidFill>
            </a:rPr>
            <a:t>a ocelových konstrukcí</a:t>
          </a:r>
        </a:p>
      </dsp:txBody>
      <dsp:txXfrm>
        <a:off x="5955715" y="5560510"/>
        <a:ext cx="1203565" cy="601782"/>
      </dsp:txXfrm>
    </dsp:sp>
    <dsp:sp modelId="{D0E8B0F4-AB7F-42DB-9A8E-B48391F34725}">
      <dsp:nvSpPr>
        <dsp:cNvPr id="0" name=""/>
        <dsp:cNvSpPr/>
      </dsp:nvSpPr>
      <dsp:spPr>
        <a:xfrm>
          <a:off x="1318493" y="2490886"/>
          <a:ext cx="1203575" cy="601782"/>
        </a:xfrm>
        <a:prstGeom prst="rect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Sekce </a:t>
          </a:r>
          <a:r>
            <a:rPr lang="cs-CZ" sz="1200" b="0" kern="1200" cap="none" spc="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Ekonomickoprávní</a:t>
          </a:r>
          <a:endParaRPr lang="cs-CZ" sz="1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318493" y="2490886"/>
        <a:ext cx="1203575" cy="601782"/>
      </dsp:txXfrm>
    </dsp:sp>
    <dsp:sp modelId="{E14003E2-63A5-4DD8-9658-FE5467288AAA}">
      <dsp:nvSpPr>
        <dsp:cNvPr id="0" name=""/>
        <dsp:cNvSpPr/>
      </dsp:nvSpPr>
      <dsp:spPr>
        <a:xfrm>
          <a:off x="1670623" y="3360213"/>
          <a:ext cx="1203565" cy="6017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>
              <a:solidFill>
                <a:schemeClr val="tx1"/>
              </a:solidFill>
            </a:rPr>
            <a:t>IT a reprografie</a:t>
          </a:r>
        </a:p>
      </dsp:txBody>
      <dsp:txXfrm>
        <a:off x="1670623" y="3360213"/>
        <a:ext cx="1203565" cy="601782"/>
      </dsp:txXfrm>
    </dsp:sp>
    <dsp:sp modelId="{4C394F83-C07A-4F7A-A3DC-7FF319D48B1F}">
      <dsp:nvSpPr>
        <dsp:cNvPr id="0" name=""/>
        <dsp:cNvSpPr/>
      </dsp:nvSpPr>
      <dsp:spPr>
        <a:xfrm>
          <a:off x="1670623" y="4076459"/>
          <a:ext cx="1203565" cy="6017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>
              <a:solidFill>
                <a:schemeClr val="tx1"/>
              </a:solidFill>
            </a:rPr>
            <a:t>Účtárna</a:t>
          </a:r>
        </a:p>
      </dsp:txBody>
      <dsp:txXfrm>
        <a:off x="1670623" y="4076459"/>
        <a:ext cx="1203565" cy="601782"/>
      </dsp:txXfrm>
    </dsp:sp>
    <dsp:sp modelId="{96DF9C0F-AABE-4284-A071-AD97A9BD9DBD}">
      <dsp:nvSpPr>
        <dsp:cNvPr id="0" name=""/>
        <dsp:cNvSpPr/>
      </dsp:nvSpPr>
      <dsp:spPr>
        <a:xfrm>
          <a:off x="9831582" y="2490886"/>
          <a:ext cx="1203575" cy="601782"/>
        </a:xfrm>
        <a:prstGeom prst="rect">
          <a:avLst/>
        </a:prstGeom>
        <a:solidFill>
          <a:srgbClr val="4472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Sekce Technická</a:t>
          </a:r>
        </a:p>
      </dsp:txBody>
      <dsp:txXfrm>
        <a:off x="9831582" y="2490886"/>
        <a:ext cx="1203575" cy="601782"/>
      </dsp:txXfrm>
    </dsp:sp>
    <dsp:sp modelId="{BBFC3FE9-FCF4-4A3B-BF73-C0DD5C1E2EDE}">
      <dsp:nvSpPr>
        <dsp:cNvPr id="0" name=""/>
        <dsp:cNvSpPr/>
      </dsp:nvSpPr>
      <dsp:spPr>
        <a:xfrm>
          <a:off x="6508622" y="889209"/>
          <a:ext cx="1203565" cy="60178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0" kern="1200" cap="none" spc="0" dirty="0">
              <a:ln w="0">
                <a:noFill/>
              </a:ln>
              <a:solidFill>
                <a:schemeClr val="tx1"/>
              </a:solidFill>
              <a:effectLst/>
            </a:rPr>
            <a:t>Organizační složka Slovensko</a:t>
          </a:r>
        </a:p>
      </dsp:txBody>
      <dsp:txXfrm>
        <a:off x="6508622" y="889209"/>
        <a:ext cx="1203565" cy="601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="" xmlns:a16="http://schemas.microsoft.com/office/drawing/2014/main" id="{6E99BF0B-C656-4382-B71E-66F4C6B31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432A35FE-145B-4580-909B-843768F086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02A0A-AD61-4729-97FE-DCAF37301C56}" type="datetimeFigureOut">
              <a:rPr lang="cs-CZ" smtClean="0"/>
              <a:pPr/>
              <a:t>22. 5. 2019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C7C0F7F2-B58F-4E81-8FFE-5EF8E8CD40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8BFB3293-5742-4126-984E-1D519EEA94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0057-3F9C-4111-A9FF-6FD24ECB0F2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097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750C0-C77D-4EC0-A83E-8E90510BD446}" type="datetimeFigureOut">
              <a:rPr lang="cs-CZ" smtClean="0"/>
              <a:pPr/>
              <a:t>22. 5. 2019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BB47-9F0D-4D98-87FC-C6A1BE7D57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32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325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6080E73-A229-42D9-A9CA-5843486EC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14DAF85B-169A-4C95-93DA-F6992F663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C3116F57-1B7B-4904-9CC2-7F60C019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E7F4-2176-453E-80CD-95CBD747B3D3}" type="datetime1">
              <a:rPr lang="cs-CZ" smtClean="0"/>
              <a:pPr/>
              <a:t>22. 5. 2019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BCA2DFE5-0311-4265-846F-A8D8DC9F6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F13323AA-CB18-4A75-BF46-3FE22C3C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097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1A58342-0257-42A4-810F-41ADAFFD2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14B3C963-3440-443A-8408-E90F362E4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17E6F389-01C4-49DE-A970-7DBD4668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347A3-3369-4132-AFD0-7F4BEA32A430}" type="datetime1">
              <a:rPr lang="cs-CZ" smtClean="0"/>
              <a:pPr/>
              <a:t>22. 5. 2019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C2675D6F-276A-4965-B700-D069FF275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587EFC20-0842-4A47-B3F0-0A9D92DB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38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C8625D4F-CAC8-4564-9DCD-AB2414747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F35B7071-0B59-4A81-B83D-4843EFC16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00FA5AE8-B432-47C4-844D-3CE60CAF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F159-7A6E-472B-9951-62F0F7B71766}" type="datetime1">
              <a:rPr lang="cs-CZ" smtClean="0"/>
              <a:pPr/>
              <a:t>22. 5. 2019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24EED8BF-A3BA-4E2C-8816-566ADF9C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BCF6BD1E-961F-4A23-8C2B-8F942C80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7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28884A2-C142-450C-AB23-9A14BE498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17B5C70-57CF-4F64-9C7C-8479D6D04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562AA372-A5BD-42F0-B3B0-6E3078C4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C74-B673-4AAE-895B-440EE76D9FF8}" type="datetime1">
              <a:rPr lang="cs-CZ" smtClean="0"/>
              <a:pPr/>
              <a:t>22. 5. 2019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CA9508C-C687-4A47-8CD7-F25BFBC8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182B4ECB-4DA3-4021-9D55-0E82D7B8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37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F0B7030-5EA1-4F1A-8231-FCB59E3F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3D2E1519-1593-47BA-A005-D62CABBA2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69545823-D75D-4859-92D0-0B777576F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2901F-F86E-4BE9-97C6-8EB88AB32A9A}" type="datetime1">
              <a:rPr lang="cs-CZ" smtClean="0"/>
              <a:pPr/>
              <a:t>22. 5. 2019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865D83A4-B943-4534-8440-58FC48E9E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E91E3CA5-7ADF-4EE3-91CC-55987120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86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1D7D724-04FF-4606-BB58-6F6D6E14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EEEB48CE-8B01-49E3-B451-0B8590FDA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CCD56F24-DD16-4FE9-9090-6B39804DE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C43E6B8D-C2FA-4886-A790-329EDEC7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A7ADF-2DD5-4491-8422-90AC1EC38B47}" type="datetime1">
              <a:rPr lang="cs-CZ" smtClean="0"/>
              <a:pPr/>
              <a:t>22. 5. 2019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0E277363-303B-4FF1-9B5B-605FF962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E2395CF0-331D-441D-B8AA-914B51DB8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90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7C5181C-CEB4-47DD-B206-2E41CAA8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D9C2A25D-AE40-413F-B753-9712E7CF5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="" xmlns:a16="http://schemas.microsoft.com/office/drawing/2014/main" id="{A27B42A6-5191-4BCF-ADAC-3A6A0CE73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FBB2597A-A925-444C-8799-D07F1B9169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3AC96C03-21DC-4476-9D44-7D04E36FF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1B6E6F14-A31E-4187-9DFD-3C56FFAA5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B5A48-3B03-423E-A0FA-FCB9A78F2970}" type="datetime1">
              <a:rPr lang="cs-CZ" smtClean="0"/>
              <a:pPr/>
              <a:t>22. 5. 2019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680A7C50-C10A-4A49-8F2B-7A2A90572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B90685E6-A43C-4A59-B926-6276A988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26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A324DDE-BD2D-40FD-9A36-6C1B8E19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7D2229A0-6637-4238-B154-D4142126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4969-4000-46F5-873D-9D6045EFD584}" type="datetime1">
              <a:rPr lang="cs-CZ" smtClean="0"/>
              <a:pPr/>
              <a:t>22. 5. 2019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24216A6B-8585-421E-8621-81DBA9D5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0CBCC1B8-1424-499A-A640-66D55623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0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E8E60A8F-71F1-44C7-BBF0-434839E07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BCC-5E83-44E6-A292-DF6EFDD4DB92}" type="datetime1">
              <a:rPr lang="cs-CZ" smtClean="0"/>
              <a:pPr/>
              <a:t>22. 5. 2019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ED261DA1-5D08-4625-A795-74234D94D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4FDCD380-B534-41A1-8AE4-CBCF86EBB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57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36CD664-3380-45C1-B38B-D0FBEED01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D2B3A5FD-372D-492C-8390-3B4C921D3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D6C51AEA-4A1E-4A9A-9B43-3CAC19D07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E7EDBF3D-DE8C-44B2-8BC7-A1439FC8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4152-C7A9-4ADF-8974-E4F5E65BDA68}" type="datetime1">
              <a:rPr lang="cs-CZ" smtClean="0"/>
              <a:pPr/>
              <a:t>22. 5. 2019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F07BE4F3-8AEE-4203-B8E4-AEC2E9F8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058F6B58-6564-4B60-8284-AAA79747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64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26E064A-1BCF-475C-8340-E7AFD81D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7FCEA985-5CEA-48F3-9451-7370D13E9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E340B867-E8DC-47B7-BCF3-DC712524FE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5E5EF7EF-091D-403F-8CA3-58996C57E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CD6A-29E4-4121-B0CB-0FFFD1E4D948}" type="datetime1">
              <a:rPr lang="cs-CZ" smtClean="0"/>
              <a:pPr/>
              <a:t>22. 5. 2019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8C9A9F6A-6FA7-4A76-A901-822EB3686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66C22BCF-9D12-46C5-94F5-7B2ECE47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78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CA3B4BC9-683F-4844-8406-1F939567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D621FE5D-152F-4E01-BC88-B28B894D6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C77AEF0E-531E-4B13-AA68-DD9D0E661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EA349-804F-492C-9AC2-1A742F4953C9}" type="datetime1">
              <a:rPr lang="cs-CZ" smtClean="0"/>
              <a:pPr/>
              <a:t>22. 5. 2019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1B00294-F3B6-48A7-9865-AD37CA552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DABFBA2D-D02B-4772-B080-7850905D7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64169-0FC7-4F13-8A8F-76F660C2CA7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91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18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7.png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gif"/><Relationship Id="rId1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11" Type="http://schemas.openxmlformats.org/officeDocument/2006/relationships/image" Target="../media/image57.jpeg"/><Relationship Id="rId5" Type="http://schemas.openxmlformats.org/officeDocument/2006/relationships/image" Target="../media/image54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261354"/>
            <a:ext cx="7429500" cy="1325563"/>
          </a:xfrm>
        </p:spPr>
        <p:txBody>
          <a:bodyPr>
            <a:normAutofit/>
          </a:bodyPr>
          <a:lstStyle/>
          <a:p>
            <a:r>
              <a:rPr lang="cs-CZ" altLang="cs-CZ" sz="4000" dirty="0">
                <a:latin typeface="Arial" panose="020B0604020202020204" pitchFamily="34" charset="0"/>
                <a:cs typeface="Arial" panose="020B0604020202020204" pitchFamily="34" charset="0"/>
              </a:rPr>
              <a:t>KOVOPROJEKTA BRNO a.s.</a:t>
            </a:r>
            <a:br>
              <a:rPr lang="cs-CZ" alt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PŘEDSTAVENÍ SPOLEČNOSTI</a:t>
            </a: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>
            <a:cxnSpLocks/>
          </p:cNvCxnSpPr>
          <p:nvPr/>
        </p:nvCxnSpPr>
        <p:spPr>
          <a:xfrm>
            <a:off x="584200" y="2612317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="" xmlns:a16="http://schemas.microsoft.com/office/drawing/2014/main" id="{BA437540-9BB8-4797-9FEF-E8CC2A282F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5238411"/>
            <a:ext cx="2984500" cy="102937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84200" y="3611935"/>
            <a:ext cx="7909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NABÍZÍME MOŽNOST ZAMĚSTNÁNÍ ABSOLVENTŮM STŘEDNÍCH ŠKOL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ZAČÍT SE MŮŽE I FORMOU BRIGÁDY PŘI STUDIU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650876"/>
            <a:ext cx="6437087" cy="132556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OBORY PŮSOBNOSTI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INFRASTRUKTURA A ENERGETIKA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2001839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Zástupný obsah 2">
            <a:extLst>
              <a:ext uri="{FF2B5EF4-FFF2-40B4-BE49-F238E27FC236}">
                <a16:creationId xmlns="" xmlns:a16="http://schemas.microsoft.com/office/drawing/2014/main" id="{6C614464-2993-4FA7-88FD-C9FF71BE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2527308"/>
            <a:ext cx="6756400" cy="4194159"/>
          </a:xfrm>
        </p:spPr>
        <p:txBody>
          <a:bodyPr>
            <a:noAutofit/>
          </a:bodyPr>
          <a:lstStyle/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Průmyslové a komunální energetické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zdroje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Automatické třídící linky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Využití odpadního tepla 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Liniové stavby</a:t>
            </a:r>
          </a:p>
          <a:p>
            <a:pPr marL="756000" lvl="1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plynovody</a:t>
            </a:r>
          </a:p>
          <a:p>
            <a:pPr marL="756000" lvl="1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teplovody</a:t>
            </a:r>
          </a:p>
          <a:p>
            <a:pPr marL="756000" lvl="1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vodovody</a:t>
            </a:r>
          </a:p>
          <a:p>
            <a:pPr marL="756000" lvl="1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kanalizace</a:t>
            </a:r>
          </a:p>
          <a:p>
            <a:pPr marL="756000" lvl="1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elektrické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rozvody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BE8BF05C-8EA4-4A6D-A1D4-DA23A8C04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480" y="732934"/>
            <a:ext cx="3704165" cy="2778124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="" xmlns:a16="http://schemas.microsoft.com/office/drawing/2014/main" id="{8825A899-094B-4EAC-AEA0-FCCA6DFED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384" y="3569538"/>
            <a:ext cx="2831261" cy="2122488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="" xmlns:a16="http://schemas.microsoft.com/office/drawing/2014/main" id="{5B46D82B-F765-4257-96A3-C59D9C117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04" y="3608948"/>
            <a:ext cx="2282825" cy="1776412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C6E4D72F-AE3D-43B0-A145-813A8291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9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650876"/>
            <a:ext cx="11231082" cy="132556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OBORY PŮSOBNOSTI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OBČANSKÉ A BYTOVÉ STAVBY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2001839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Zástupný obsah 2">
            <a:extLst>
              <a:ext uri="{FF2B5EF4-FFF2-40B4-BE49-F238E27FC236}">
                <a16:creationId xmlns="" xmlns:a16="http://schemas.microsoft.com/office/drawing/2014/main" id="{C8A3D5E3-E80E-40A5-8072-99F1EAD09187}"/>
              </a:ext>
            </a:extLst>
          </p:cNvPr>
          <p:cNvSpPr txBox="1">
            <a:spLocks/>
          </p:cNvSpPr>
          <p:nvPr/>
        </p:nvSpPr>
        <p:spPr>
          <a:xfrm>
            <a:off x="584198" y="2079649"/>
            <a:ext cx="6772045" cy="1202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None/>
            </a:pP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ástupný obsah 2">
            <a:extLst>
              <a:ext uri="{FF2B5EF4-FFF2-40B4-BE49-F238E27FC236}">
                <a16:creationId xmlns="" xmlns:a16="http://schemas.microsoft.com/office/drawing/2014/main" id="{21F725A3-B584-4EDA-901E-9DE3DA5CA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2527308"/>
            <a:ext cx="8483600" cy="4194167"/>
          </a:xfrm>
        </p:spPr>
        <p:txBody>
          <a:bodyPr>
            <a:noAutofit/>
          </a:bodyPr>
          <a:lstStyle/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Budovy nevýrobní</a:t>
            </a:r>
          </a:p>
          <a:p>
            <a:pPr marL="756000" lvl="1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Školy a univerzity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6000" lvl="1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zdravotnická zařízení</a:t>
            </a:r>
          </a:p>
          <a:p>
            <a:pPr marL="756000" lvl="1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administrativní budovy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Zpracování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brownfieldů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(vše včetně souvisejících staveb, komunikací a inženýrských sítí)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406C79AE-6B93-411C-AF09-FB4EE236B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835" y="3970088"/>
            <a:ext cx="3006591" cy="196976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="" xmlns:a16="http://schemas.microsoft.com/office/drawing/2014/main" id="{2B99D498-F07E-48DF-9401-C76E5B7B4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83" y="2244457"/>
            <a:ext cx="2239963" cy="1679575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="" xmlns:a16="http://schemas.microsoft.com/office/drawing/2014/main" id="{9E37E4DB-1F0A-4C54-BF3D-3FB32A680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6" y="538822"/>
            <a:ext cx="2540000" cy="338521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358F9B5D-AD66-42EF-BCE9-1F35F780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8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650876"/>
            <a:ext cx="7673536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STAVEBNÍ PROJEKCE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2001839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9D8A49F3-8E7A-41DB-B037-B11C659C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8" name="Zástupný symbol pro číslo snímku 8">
            <a:extLst>
              <a:ext uri="{FF2B5EF4-FFF2-40B4-BE49-F238E27FC236}">
                <a16:creationId xmlns="" xmlns:a16="http://schemas.microsoft.com/office/drawing/2014/main" id="{9D8A49F3-8E7A-41DB-B037-B11C659C6328}"/>
              </a:ext>
            </a:extLst>
          </p:cNvPr>
          <p:cNvSpPr txBox="1">
            <a:spLocks/>
          </p:cNvSpPr>
          <p:nvPr/>
        </p:nvSpPr>
        <p:spPr>
          <a:xfrm>
            <a:off x="8580120" y="632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D64169-0FC7-4F13-8A8F-76F660C2CA7E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1049" y="209679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Stavební </a:t>
            </a:r>
            <a:r>
              <a:rPr lang="sk-SK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oddělení</a:t>
            </a:r>
            <a:r>
              <a:rPr lang="sk-SK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zajišťuje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kompletní služby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svým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klientům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v oblasti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projektování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pozemních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průmyslových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staveb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oborech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architektura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betonové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ocelové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nosné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konstrukce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inženýrské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sítě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, rozpočty a výkazy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výměr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spolupráci s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ostatními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odděleními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v rámci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naší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společnosti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zajišťujeme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také projektovou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dokumentaci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stavebních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objektů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profese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zdravotechniky, topení a vzduchotechniky.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rozsáhlých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a komplikovaných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projektech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zajišťujeme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koordinaci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jednotlivých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nadzemních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podzemních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stavebních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objektů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Výsledkem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jsou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situační 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výkresy, 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kterých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řešíme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majoritní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část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kolizí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návrhů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nových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konstrukcí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a tras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podzemních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nadzemních</a:t>
            </a:r>
            <a:r>
              <a:rPr lang="sk-S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provozních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sítí a </a:t>
            </a:r>
            <a:r>
              <a:rPr lang="sk-SK" sz="2400" dirty="0" err="1">
                <a:latin typeface="Arial" panose="020B0604020202020204" pitchFamily="34" charset="0"/>
                <a:cs typeface="Arial" panose="020B0604020202020204" pitchFamily="34" charset="0"/>
              </a:rPr>
              <a:t>rozvodů</a:t>
            </a:r>
            <a:r>
              <a:rPr lang="sk-SK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650876"/>
            <a:ext cx="7673536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STAVEBNÍ PROJEKCE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SPECIALIZACE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2001839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9D8A49F3-8E7A-41DB-B037-B11C659C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8" name="Zástupný symbol pro číslo snímku 8">
            <a:extLst>
              <a:ext uri="{FF2B5EF4-FFF2-40B4-BE49-F238E27FC236}">
                <a16:creationId xmlns="" xmlns:a16="http://schemas.microsoft.com/office/drawing/2014/main" id="{9D8A49F3-8E7A-41DB-B037-B11C659C6328}"/>
              </a:ext>
            </a:extLst>
          </p:cNvPr>
          <p:cNvSpPr txBox="1">
            <a:spLocks/>
          </p:cNvSpPr>
          <p:nvPr/>
        </p:nvSpPr>
        <p:spPr>
          <a:xfrm>
            <a:off x="8580120" y="632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D64169-0FC7-4F13-8A8F-76F660C2CA7E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1049" y="209679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A) pozemní stavby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Zde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zajišťujem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veškeré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projekty jednotlivých budov, či celých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areálů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architekturu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budov,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statiku betónových a ocelových konstrukcí,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generel,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zdravotně-technické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instalace, vytápění 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vzduchotechniky,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včetně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vazeb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toků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materiálu, logistiky apod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B) dopravní stavby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Zde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zajišťujeme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projekty menších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areálů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areálových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komunikací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železničních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vleček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sk-SK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vodohospodářské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 stavby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Zde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jsem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schopni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zajistit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projekty kanalizační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sítě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vodovodní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sítě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čerpacích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stanic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chladící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vody,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včetně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návrhu systému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strojního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chlazení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9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650876"/>
            <a:ext cx="4396015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POUŽÍVANÝ SOFTWARE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2001839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9D8A49F3-8E7A-41DB-B037-B11C659C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8" name="Rectangle 5"/>
          <p:cNvSpPr/>
          <p:nvPr/>
        </p:nvSpPr>
        <p:spPr>
          <a:xfrm>
            <a:off x="5477435" y="2484678"/>
            <a:ext cx="516726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Protech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sk-SK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SCIA Engineer</a:t>
            </a:r>
          </a:p>
          <a:p>
            <a:r>
              <a:rPr lang="sk-SK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cs-CZ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DEK</a:t>
            </a:r>
            <a:endParaRPr lang="sk-SK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sk-SK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</a:t>
            </a:r>
            <a:r>
              <a:rPr lang="sk-SK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KROS - </a:t>
            </a:r>
            <a:r>
              <a:rPr lang="sk-SK" sz="2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rozpočtování</a:t>
            </a:r>
            <a:endParaRPr lang="sk-SK" sz="2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Autodesk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AutoCAD</a:t>
            </a:r>
          </a:p>
          <a:p>
            <a:r>
              <a:rPr lang="sk-SK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Autodesk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Inventor</a:t>
            </a:r>
          </a:p>
          <a:p>
            <a:r>
              <a:rPr lang="sk-SK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Autodesk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Navisworks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Manage</a:t>
            </a:r>
            <a:endParaRPr lang="sk-SK" sz="2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Microsoft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Office</a:t>
            </a:r>
          </a:p>
          <a:p>
            <a:r>
              <a:rPr lang="sk-SK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Microsoft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Project</a:t>
            </a:r>
          </a:p>
          <a:p>
            <a:r>
              <a:rPr lang="sk-SK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endParaRPr lang="en-US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sk-SK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152400" y="2277145"/>
            <a:ext cx="60514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sz="16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Aspentech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Aspenone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sk-SK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AVEVA PDMS</a:t>
            </a:r>
            <a:endParaRPr lang="cs-CZ" sz="2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CAESAR 2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sk-SK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PCC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Pipe Class Component</a:t>
            </a:r>
          </a:p>
          <a:p>
            <a:r>
              <a:rPr lang="sk-SK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SST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Systems CAEPIPE</a:t>
            </a:r>
          </a:p>
          <a:p>
            <a:r>
              <a:rPr lang="sk-SK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Pipe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Flow 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Expert</a:t>
            </a:r>
            <a:endParaRPr lang="sk-SK" sz="200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</a:t>
            </a:r>
            <a:r>
              <a:rPr lang="cs-CZ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SICHR - elektro</a:t>
            </a:r>
          </a:p>
          <a:p>
            <a:r>
              <a:rPr lang="cs-CZ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ARC </a:t>
            </a:r>
            <a:r>
              <a:rPr lang="cs-CZ" sz="2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Gist</a:t>
            </a:r>
            <a:r>
              <a:rPr lang="cs-CZ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Analyst</a:t>
            </a:r>
            <a:r>
              <a:rPr lang="cs-CZ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 </a:t>
            </a:r>
            <a:r>
              <a:rPr lang="cs-CZ" sz="2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enviro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sk-SK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</a:t>
            </a:r>
            <a:r>
              <a:rPr lang="sk-SK" sz="2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AutoPen</a:t>
            </a:r>
            <a:endParaRPr lang="sk-SK" sz="20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 </a:t>
            </a:r>
            <a:r>
              <a:rPr lang="cs-CZ" sz="2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Revit</a:t>
            </a:r>
            <a:r>
              <a:rPr lang="cs-CZ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Revit</a:t>
            </a:r>
            <a:r>
              <a:rPr lang="cs-CZ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Structure</a:t>
            </a:r>
            <a:r>
              <a:rPr lang="cs-CZ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cs-CZ" sz="2000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Revit</a:t>
            </a:r>
            <a:r>
              <a:rPr lang="cs-CZ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MEP</a:t>
            </a:r>
          </a:p>
          <a:p>
            <a:r>
              <a:rPr lang="cs-CZ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CADKON 2D, MEP, RCD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sk-SK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fine GEO5</a:t>
            </a:r>
            <a:r>
              <a:rPr lang="cs-CZ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 statika zakládání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sk-SK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endParaRPr lang="en-US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BAT ENGINEERING\VSEOBECNE\Prezentácia\puzzles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75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9" y="2138289"/>
            <a:ext cx="9326879" cy="41921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650876"/>
            <a:ext cx="4396015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2001839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9D8A49F3-8E7A-41DB-B037-B11C659C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2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8" y="537882"/>
            <a:ext cx="5054601" cy="1030943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1446024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9D8A49F3-8E7A-41DB-B037-B11C659C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16</a:t>
            </a:fld>
            <a:endParaRPr lang="cs-CZ"/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274806"/>
              </p:ext>
            </p:extLst>
          </p:nvPr>
        </p:nvGraphicFramePr>
        <p:xfrm>
          <a:off x="584199" y="1658471"/>
          <a:ext cx="9483167" cy="4642813"/>
        </p:xfrm>
        <a:graphic>
          <a:graphicData uri="http://schemas.openxmlformats.org/drawingml/2006/table">
            <a:tbl>
              <a:tblPr/>
              <a:tblGrid>
                <a:gridCol w="34122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18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90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5162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UNIPETROL RPA, s.r.o., Litvínov, CZ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Fléra</a:t>
                      </a:r>
                      <a:r>
                        <a:rPr lang="cs-CZ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Unipetrol OSBL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2016 - 2018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162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Česká rafinérská, a.s., Litvínov, CZ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Dodatečné úpravy</a:t>
                      </a:r>
                      <a:r>
                        <a:rPr lang="cs-CZ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b="0" i="0" u="none" strike="noStrike" baseline="0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flérového</a:t>
                      </a:r>
                      <a:r>
                        <a:rPr lang="cs-CZ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systému NRL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2015 - 2016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162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Strojmetal</a:t>
                      </a:r>
                      <a:r>
                        <a:rPr lang="cs-CZ" sz="13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Aluminium </a:t>
                      </a:r>
                      <a:r>
                        <a:rPr lang="cs-CZ" sz="13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Forging</a:t>
                      </a:r>
                      <a:r>
                        <a:rPr lang="cs-CZ" sz="13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s.r.o., Kamenice, CZ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</a:t>
                      </a:r>
                      <a:r>
                        <a:rPr lang="cs-CZ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SAF, provozovna Bruntál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2018 - 2019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307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Slévárna HEUNISCH</a:t>
                      </a:r>
                      <a:r>
                        <a:rPr lang="cs-CZ" sz="13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Brno, s.r.o., CZ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Rekonstrukce přípravny</a:t>
                      </a:r>
                      <a:r>
                        <a:rPr lang="cs-CZ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formovacích směsí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2014 - 2017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162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ENG.CO.CZ</a:t>
                      </a:r>
                      <a:r>
                        <a:rPr lang="cs-CZ" sz="13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s.r.o., Brno, CZ</a:t>
                      </a:r>
                      <a:endParaRPr lang="en-US" sz="1300" b="1" i="0" u="none" strike="noStrike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 in storage capacity of Jet A1 </a:t>
                      </a:r>
                      <a:r>
                        <a:rPr lang="cs-CZ" sz="130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300" kern="120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Shell Deutschland Oil GmbH </a:t>
                      </a:r>
                      <a:endParaRPr lang="en-US" sz="1300" b="0" i="0" u="none" strike="noStrike" dirty="0" smtClean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2018-2019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162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Ethanol</a:t>
                      </a:r>
                      <a:r>
                        <a:rPr lang="cs-CZ" sz="13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r>
                        <a:rPr lang="cs-CZ" sz="13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a.s.,</a:t>
                      </a:r>
                      <a:r>
                        <a:rPr lang="cs-CZ" sz="13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Vrdy, CZ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Technologie na snížení energetické</a:t>
                      </a:r>
                      <a:r>
                        <a:rPr lang="cs-CZ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náročnosti výroby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5162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Bilfinger</a:t>
                      </a:r>
                      <a:r>
                        <a:rPr lang="cs-CZ" sz="13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Industrial</a:t>
                      </a:r>
                      <a:r>
                        <a:rPr lang="cs-CZ" sz="13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b="1" i="0" u="none" strike="noStrike" dirty="0" err="1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Services</a:t>
                      </a:r>
                      <a:r>
                        <a:rPr lang="cs-CZ" sz="13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Czech s.r.o.,</a:t>
                      </a:r>
                    </a:p>
                    <a:p>
                      <a:pPr algn="l" fontAlgn="ctr"/>
                      <a:r>
                        <a:rPr lang="cs-CZ" sz="13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Most, CZ</a:t>
                      </a:r>
                      <a:endParaRPr lang="en-US" sz="13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Projekty</a:t>
                      </a:r>
                      <a:r>
                        <a:rPr lang="cs-CZ" sz="1300" b="0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 oboru chemie pro Unipetrol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3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8" y="537882"/>
            <a:ext cx="5054601" cy="1030943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1446024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9D8A49F3-8E7A-41DB-B037-B11C659C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17</a:t>
            </a:fld>
            <a:endParaRPr lang="cs-CZ"/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560787"/>
              </p:ext>
            </p:extLst>
          </p:nvPr>
        </p:nvGraphicFramePr>
        <p:xfrm>
          <a:off x="584199" y="1658471"/>
          <a:ext cx="9483167" cy="4561360"/>
        </p:xfrm>
        <a:graphic>
          <a:graphicData uri="http://schemas.openxmlformats.org/drawingml/2006/table">
            <a:tbl>
              <a:tblPr/>
              <a:tblGrid>
                <a:gridCol w="34122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18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90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017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 err="1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BorsodChem</a:t>
                      </a:r>
                      <a:r>
                        <a:rPr lang="cs-CZ" sz="13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MCHZ,</a:t>
                      </a:r>
                      <a:r>
                        <a:rPr lang="cs-CZ" sz="1300" b="1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s.r.o., Ostrava, CZ</a:t>
                      </a:r>
                      <a:endParaRPr lang="en-US" sz="1300" b="1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Obnova výroby</a:t>
                      </a:r>
                      <a:r>
                        <a:rPr lang="cs-CZ" sz="1300" b="0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 II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2016 - 2017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162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SLOVNAFT</a:t>
                      </a:r>
                      <a:r>
                        <a:rPr lang="cs-CZ" sz="1300" b="1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a.s., Bratislava, SK</a:t>
                      </a:r>
                      <a:endParaRPr lang="en-US" sz="1300" b="1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 dirty="0" err="1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Bezdymové</a:t>
                      </a:r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spalování na polním hořáku D201</a:t>
                      </a:r>
                    </a:p>
                    <a:p>
                      <a:pPr algn="l" fontAlgn="ctr"/>
                      <a:r>
                        <a:rPr lang="cs-CZ" sz="1300" b="0" i="0" u="none" strike="noStrike" dirty="0" err="1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Výmena</a:t>
                      </a:r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b="0" i="0" u="none" strike="noStrike" dirty="0" err="1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odsoľovačov</a:t>
                      </a:r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 </a:t>
                      </a:r>
                      <a:r>
                        <a:rPr lang="cs-CZ" sz="1300" b="0" i="0" u="none" strike="noStrike" dirty="0" err="1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výrobnej</a:t>
                      </a:r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b="0" i="0" u="none" strike="noStrike" dirty="0" err="1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jednotke</a:t>
                      </a:r>
                      <a:r>
                        <a:rPr lang="cs-CZ" sz="1300" b="0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AVD 5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  <a:p>
                      <a:pPr algn="ctr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– 2017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162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SPOLCHEMIE</a:t>
                      </a:r>
                      <a:r>
                        <a:rPr lang="cs-CZ" sz="1300" b="1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b="1" i="0" u="none" strike="noStrike" baseline="0" dirty="0" err="1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Electrolysis</a:t>
                      </a:r>
                      <a:r>
                        <a:rPr lang="cs-CZ" sz="1300" b="1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a.s., Ústí nad Labem, CZ</a:t>
                      </a:r>
                      <a:endParaRPr lang="en-US" sz="1300" b="1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 </a:t>
                      </a:r>
                      <a:r>
                        <a:rPr lang="cs-CZ" sz="1300" b="0" i="0" u="none" strike="noStrike" dirty="0" err="1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Alkali</a:t>
                      </a:r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b="0" i="0" u="none" strike="noStrike" dirty="0" err="1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Electrolysis</a:t>
                      </a:r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b="0" i="0" u="none" strike="noStrike" dirty="0" err="1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Conversion</a:t>
                      </a:r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Supply</a:t>
                      </a:r>
                      <a:r>
                        <a:rPr lang="cs-CZ" sz="1300" b="0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Membránová elektrolýza, včetně napájení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2013 - 2017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162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CHS</a:t>
                      </a:r>
                      <a:r>
                        <a:rPr lang="cs-CZ" sz="1300" b="1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b="1" i="0" u="none" strike="noStrike" baseline="0" dirty="0" err="1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</a:t>
                      </a:r>
                      <a:r>
                        <a:rPr lang="cs-CZ" sz="1300" b="1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a.s., Ústí nad Labem, CZ</a:t>
                      </a:r>
                      <a:endParaRPr lang="en-US" sz="1300" b="1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Snížení environmentálních dopadů při výrobě</a:t>
                      </a:r>
                      <a:r>
                        <a:rPr lang="cs-CZ" sz="1300" b="0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epichlorhydrinu a kyseliny solné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2014 - 2016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307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GTC Technology</a:t>
                      </a:r>
                      <a:r>
                        <a:rPr lang="cs-CZ" sz="1300" b="1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b="1" i="0" u="none" strike="noStrike" baseline="0" dirty="0" err="1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</a:t>
                      </a:r>
                      <a:r>
                        <a:rPr lang="cs-CZ" sz="1300" b="1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s.r.o., </a:t>
                      </a:r>
                      <a:endParaRPr lang="en-US" sz="1300" b="1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Akrylonitrilová</a:t>
                      </a:r>
                      <a:r>
                        <a:rPr lang="cs-CZ" sz="1300" b="0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jednotka pro </a:t>
                      </a:r>
                      <a:r>
                        <a:rPr lang="cs-CZ" sz="1300" b="0" i="0" u="none" strike="noStrike" baseline="0" dirty="0" err="1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Saratovorgsintez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2014 - 2016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162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 err="1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Lovochemie</a:t>
                      </a:r>
                      <a:r>
                        <a:rPr lang="cs-CZ" sz="1300" b="1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a.s., Lovosice, CZ</a:t>
                      </a:r>
                      <a:endParaRPr lang="en-US" sz="1300" b="1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Univerzální</a:t>
                      </a:r>
                      <a:r>
                        <a:rPr lang="cs-CZ" sz="1300" b="0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granulační linka (UGL) a dusičnan amonný (DA)</a:t>
                      </a:r>
                      <a:endParaRPr lang="en-US" sz="1300" b="0" i="0" u="none" strike="noStrike" dirty="0" smtClean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2014 - 2016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162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DEZA,</a:t>
                      </a:r>
                      <a:r>
                        <a:rPr lang="cs-CZ" sz="1300" b="1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a.s., Valašské Meziříčí, CZ</a:t>
                      </a:r>
                      <a:endParaRPr lang="en-US" sz="1300" b="1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Denitrifikace, odsíření a odprášení spalin ve společnosti DEZA,</a:t>
                      </a:r>
                      <a:r>
                        <a:rPr lang="cs-CZ" sz="1300" b="0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a.s.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2013 - 2016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5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650877"/>
            <a:ext cx="4396015" cy="819336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1419132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9D8A49F3-8E7A-41DB-B037-B11C659C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18</a:t>
            </a:fld>
            <a:endParaRPr lang="cs-CZ"/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038470"/>
              </p:ext>
            </p:extLst>
          </p:nvPr>
        </p:nvGraphicFramePr>
        <p:xfrm>
          <a:off x="584199" y="1622612"/>
          <a:ext cx="9447306" cy="4597219"/>
        </p:xfrm>
        <a:graphic>
          <a:graphicData uri="http://schemas.openxmlformats.org/drawingml/2006/table">
            <a:tbl>
              <a:tblPr/>
              <a:tblGrid>
                <a:gridCol w="38565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467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39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696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TATRA</a:t>
                      </a:r>
                      <a:r>
                        <a:rPr lang="cs-CZ" sz="1300" b="1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TRUCK a.s., Kopřivnice, CZ</a:t>
                      </a:r>
                      <a:endParaRPr lang="en-US" sz="1300" b="1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Snížení energetických ztrát</a:t>
                      </a:r>
                      <a:r>
                        <a:rPr lang="cs-CZ" sz="1300" b="0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 společnosti TATRA TRUCK a.s., Kopřivnice, CZ</a:t>
                      </a:r>
                      <a:endParaRPr lang="en-US" sz="1300" b="0" i="0" u="none" strike="noStrike" dirty="0" smtClean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r>
                        <a:rPr lang="cs-CZ" sz="1300" b="0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- 2017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727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Statutární město Brno, Brno, CZ</a:t>
                      </a:r>
                      <a:endParaRPr lang="cs-CZ" sz="1300" b="1" i="0" u="none" strike="noStrike" baseline="0" dirty="0" smtClean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cs-CZ" sz="1300" b="1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Brněnské vodárny a kanalizace, a.s., Brno, CZ</a:t>
                      </a:r>
                      <a:endParaRPr lang="en-US" sz="1300" b="1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Rekonstrukce kanalizace</a:t>
                      </a:r>
                      <a:r>
                        <a:rPr lang="cs-CZ" sz="1300" b="0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vodovodů řady ulic města Brna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2001 - 2016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727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Střední</a:t>
                      </a:r>
                      <a:r>
                        <a:rPr lang="cs-CZ" sz="1300" b="1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průmyslová škola a Vyšší odborná </a:t>
                      </a:r>
                    </a:p>
                    <a:p>
                      <a:pPr algn="l" fontAlgn="ctr"/>
                      <a:r>
                        <a:rPr lang="cs-CZ" sz="1300" b="1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škola Brno, Sokolská, </a:t>
                      </a:r>
                      <a:r>
                        <a:rPr lang="cs-CZ" sz="1300" b="1" i="0" u="none" strike="noStrike" baseline="0" dirty="0" err="1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p.o</a:t>
                      </a:r>
                      <a:r>
                        <a:rPr lang="cs-CZ" sz="1300" b="1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Brno, CZ</a:t>
                      </a:r>
                      <a:endParaRPr lang="en-US" sz="1300" b="1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Rekonstrukce</a:t>
                      </a:r>
                      <a:r>
                        <a:rPr lang="cs-CZ" sz="1300" b="0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objektu Centra odborného vzdělávání ve strojírenství</a:t>
                      </a:r>
                      <a:endParaRPr lang="en-US" sz="1300" b="0" i="1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2016 - 2017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653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ŠKODA</a:t>
                      </a:r>
                      <a:r>
                        <a:rPr lang="cs-CZ" sz="1300" b="1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AUTO a.s., Mladá Boleslav, CZ</a:t>
                      </a:r>
                      <a:endParaRPr lang="en-US" sz="1300" b="1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Výrobní i nevýrobní objekty, rekonstrukce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1999 - 2018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161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 err="1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Karsit</a:t>
                      </a:r>
                      <a:r>
                        <a:rPr lang="cs-CZ" sz="13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b="1" i="0" u="none" strike="noStrike" dirty="0" err="1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Automotive</a:t>
                      </a:r>
                      <a:r>
                        <a:rPr lang="cs-CZ" sz="13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cs-CZ" sz="1300" b="1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s.r.o., Jaroměř, CZ</a:t>
                      </a:r>
                      <a:endParaRPr lang="en-US" sz="1300" b="1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Výstavba výrobního závodu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2017 - 2018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653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TOSHULIN,</a:t>
                      </a:r>
                      <a:r>
                        <a:rPr lang="cs-CZ" sz="1300" b="1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a.s., Hulín, CZ</a:t>
                      </a:r>
                      <a:endParaRPr lang="en-US" sz="1300" b="1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Chlazení</a:t>
                      </a:r>
                      <a:r>
                        <a:rPr lang="cs-CZ" sz="1300" b="0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haly těžké mechaniky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653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1" i="0" u="none" strike="noStrike" dirty="0" err="1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Constellium</a:t>
                      </a:r>
                      <a:r>
                        <a:rPr lang="cs-CZ" sz="13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300" b="1" i="0" u="none" strike="noStrike" dirty="0" err="1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Extrusion</a:t>
                      </a:r>
                      <a:r>
                        <a:rPr lang="cs-CZ" sz="1300" b="1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Levice s.r.o., Levice, SK</a:t>
                      </a:r>
                      <a:endParaRPr lang="en-US" sz="1300" b="1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Stavba</a:t>
                      </a:r>
                      <a:r>
                        <a:rPr lang="cs-CZ" sz="1300" b="0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nové výrobní haly Al profilů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300" b="0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2017 - 2018</a:t>
                      </a:r>
                      <a:endParaRPr lang="en-US" sz="1300" b="0" i="0" u="none" strike="noStrike" dirty="0">
                        <a:solidFill>
                          <a:srgbClr val="16365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7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650876"/>
            <a:ext cx="6772044" cy="132556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CHEMIE A ZPRACOVÁNÍ ROPY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2001839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7E6E08F7-95B5-47C2-91A2-9365BA816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358" y="4009054"/>
            <a:ext cx="456342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Duslo</a:t>
            </a: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a.s., </a:t>
            </a:r>
            <a:r>
              <a:rPr lang="cs-CZ" altLang="cs-CZ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Šaľa</a:t>
            </a: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SK</a:t>
            </a: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Výroba čpavkové vody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="" xmlns:a16="http://schemas.microsoft.com/office/drawing/2014/main" id="{5AB05AFD-8291-4D82-8A3B-A4244D832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164" y="2528621"/>
            <a:ext cx="4857535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Jacobs </a:t>
            </a:r>
            <a:r>
              <a:rPr lang="cs-CZ" altLang="cs-CZ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Nederland</a:t>
            </a: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B.V.,Leiden</a:t>
            </a: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Zvýšení kapacity jednotky na výrobu síry, Portugalsko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="" xmlns:a16="http://schemas.microsoft.com/office/drawing/2014/main" id="{54079D53-5FB7-4FE4-BC8A-26D030BD1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" y="4566110"/>
            <a:ext cx="2664000" cy="1966763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Rectangle 6">
            <a:extLst>
              <a:ext uri="{FF2B5EF4-FFF2-40B4-BE49-F238E27FC236}">
                <a16:creationId xmlns="" xmlns:a16="http://schemas.microsoft.com/office/drawing/2014/main" id="{FD12F79E-A72D-4838-8722-7D0DA4963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165" y="5594295"/>
            <a:ext cx="5132684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b">
            <a:spAutoFit/>
          </a:bodyPr>
          <a:lstStyle>
            <a:lvl1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Constructions</a:t>
            </a: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Industrielles</a:t>
            </a: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cs-CZ" altLang="cs-CZ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Méditerranée</a:t>
            </a: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altLang="cs-CZ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Vélizy</a:t>
            </a: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F/ CONSISTERA s.r.o., Brno, CZ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Odpadové hospodářství Brno</a:t>
            </a:r>
          </a:p>
        </p:txBody>
      </p:sp>
      <p:pic>
        <p:nvPicPr>
          <p:cNvPr id="17" name="Picture 7">
            <a:extLst>
              <a:ext uri="{FF2B5EF4-FFF2-40B4-BE49-F238E27FC236}">
                <a16:creationId xmlns="" xmlns:a16="http://schemas.microsoft.com/office/drawing/2014/main" id="{31CC114B-E0CD-49C0-8407-0372A7995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801" y="3285384"/>
            <a:ext cx="2664000" cy="2034296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9" descr="C:\Documents and Settings\prosakova\Plocha\fotky na web\Portugalsko.jpg">
            <a:extLst>
              <a:ext uri="{FF2B5EF4-FFF2-40B4-BE49-F238E27FC236}">
                <a16:creationId xmlns="" xmlns:a16="http://schemas.microsoft.com/office/drawing/2014/main" id="{5053159C-430C-4146-BE24-DA0A50E4A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" y="2443951"/>
            <a:ext cx="2664000" cy="199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F5C75741-2DF4-4C69-858B-66EF656D6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650876"/>
            <a:ext cx="41402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5413944-4C11-4BFF-BC10-664F1618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199" y="2357718"/>
            <a:ext cx="7690225" cy="381924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Kovoprojekta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Brno a.s.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Šumavská 416/15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602 00 Brno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IČ: 46347011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DIČ: CZ46347011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Rok vzniku: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1950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Základní jmění: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36 000 000 Kč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Průměrný počet zaměstnanců: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2001839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6220D78F-57FD-470E-8EEA-EA697D13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9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650876"/>
            <a:ext cx="10078358" cy="132556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STROJÍRENSTVÍ A VÝROBA DOPRAVNÍCH PROSTŘEDKŮ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2001839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924DADFB-6DDF-40D7-822A-F97F94334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" y="2442490"/>
            <a:ext cx="2664000" cy="1784117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="" xmlns:a16="http://schemas.microsoft.com/office/drawing/2014/main" id="{ECC23FF3-4F95-42DA-A0D4-5312144CF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" y="4641850"/>
            <a:ext cx="2664000" cy="1850724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ectangle 2">
            <a:extLst>
              <a:ext uri="{FF2B5EF4-FFF2-40B4-BE49-F238E27FC236}">
                <a16:creationId xmlns="" xmlns:a16="http://schemas.microsoft.com/office/drawing/2014/main" id="{07C53A03-99D7-4616-A9AF-C2C345525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358" y="4009054"/>
            <a:ext cx="456342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ClrTx/>
            </a:pP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ŠKODA AUTO a.s., Mladá Boleslav, CZ</a:t>
            </a:r>
          </a:p>
          <a:p>
            <a:pPr algn="r">
              <a:spcBef>
                <a:spcPct val="0"/>
              </a:spcBef>
              <a:buClrTx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Zavedení výroby polotovaru bloku motoru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="" xmlns:a16="http://schemas.microsoft.com/office/drawing/2014/main" id="{D436DC66-788B-4460-93B7-EC06A6645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164" y="2528621"/>
            <a:ext cx="438851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Dopravní podnik města Brna, a.s., Brno, CZ</a:t>
            </a:r>
          </a:p>
          <a:p>
            <a:pPr>
              <a:spcBef>
                <a:spcPct val="0"/>
              </a:spcBef>
              <a:buClrTx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Lakovna a tryskač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="" xmlns:a16="http://schemas.microsoft.com/office/drawing/2014/main" id="{4BD6005C-50DD-4498-979F-06CC21123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165" y="5594295"/>
            <a:ext cx="4388516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b">
            <a:spAutoFit/>
          </a:bodyPr>
          <a:lstStyle>
            <a:lvl1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ŠKODA AUTO a.s., Mladá Boleslav, CZ</a:t>
            </a:r>
          </a:p>
          <a:p>
            <a:pPr>
              <a:spcBef>
                <a:spcPct val="0"/>
              </a:spcBef>
              <a:buClrTx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Rozšíření haly montáže automobilů a haly logistiky v závodě Kvasiny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="" xmlns:a16="http://schemas.microsoft.com/office/drawing/2014/main" id="{3DD9841B-2F10-44CB-88E2-6EF219B6C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957" y="3287798"/>
            <a:ext cx="2664000" cy="199926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3500AE5D-2A97-42A3-9735-9C481913A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97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650876"/>
            <a:ext cx="10078358" cy="132556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STROJÍRENSKÁ METALURGIE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2001839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8D88D59D-1C99-402E-B943-5287BEBCE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" y="2320780"/>
            <a:ext cx="2664000" cy="1997132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="" xmlns:a16="http://schemas.microsoft.com/office/drawing/2014/main" id="{3200AC62-33E8-43C2-95DB-37B4CC152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" y="4504772"/>
            <a:ext cx="2664000" cy="204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="" xmlns:a16="http://schemas.microsoft.com/office/drawing/2014/main" id="{8B3C957A-2B75-48FC-BE33-429969940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3266123"/>
            <a:ext cx="2664000" cy="20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88BDB800-7692-4B93-B411-0B6174A46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358" y="4009054"/>
            <a:ext cx="456342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ClrTx/>
            </a:pPr>
            <a:r>
              <a:rPr lang="cs-CZ" altLang="cs-CZ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Tawesco</a:t>
            </a: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s.r.o., Kopřivnice, CZ</a:t>
            </a:r>
          </a:p>
          <a:p>
            <a:pPr algn="r">
              <a:spcBef>
                <a:spcPct val="0"/>
              </a:spcBef>
              <a:buClrTx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 výrobního procesu Svařovny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="" xmlns:a16="http://schemas.microsoft.com/office/drawing/2014/main" id="{249B625D-1131-4F23-BE36-2A88571BB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164" y="2528621"/>
            <a:ext cx="4388515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MSV Metal Studénka, a. s., Studénka, CZ</a:t>
            </a:r>
          </a:p>
          <a:p>
            <a:pPr>
              <a:spcBef>
                <a:spcPct val="0"/>
              </a:spcBef>
              <a:buClrTx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 linka s lisem 4000 t</a:t>
            </a:r>
          </a:p>
        </p:txBody>
      </p:sp>
      <p:sp>
        <p:nvSpPr>
          <p:cNvPr id="21" name="Rectangle 6">
            <a:extLst>
              <a:ext uri="{FF2B5EF4-FFF2-40B4-BE49-F238E27FC236}">
                <a16:creationId xmlns="" xmlns:a16="http://schemas.microsoft.com/office/drawing/2014/main" id="{E59002C4-4ABD-4D88-9FD5-15104D224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165" y="5840516"/>
            <a:ext cx="4388516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b">
            <a:spAutoFit/>
          </a:bodyPr>
          <a:lstStyle>
            <a:lvl1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MSV Metal Studénka, a. s., Studénka, CZ</a:t>
            </a:r>
          </a:p>
          <a:p>
            <a:pPr>
              <a:spcBef>
                <a:spcPct val="0"/>
              </a:spcBef>
              <a:buClrTx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 linka s bucharem 175 </a:t>
            </a: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endParaRPr lang="cs-CZ" alt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39DCF75B-202F-485D-B504-64FD8143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0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650876"/>
            <a:ext cx="10813144" cy="132556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OBČANSKÉ A BYTOVÉ STAVBY, INFRASTRUKTURA A ENERGETIKA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2001839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2">
            <a:extLst>
              <a:ext uri="{FF2B5EF4-FFF2-40B4-BE49-F238E27FC236}">
                <a16:creationId xmlns="" xmlns:a16="http://schemas.microsoft.com/office/drawing/2014/main" id="{BB9BF98A-88AE-492D-8A56-CA16FFAB3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957" y="2294296"/>
            <a:ext cx="2664000" cy="1885053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="" xmlns:a16="http://schemas.microsoft.com/office/drawing/2014/main" id="{BAA8F9C5-8341-4B2E-B74F-7B554B357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8" y="4638739"/>
            <a:ext cx="2664000" cy="1683662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7">
            <a:extLst>
              <a:ext uri="{FF2B5EF4-FFF2-40B4-BE49-F238E27FC236}">
                <a16:creationId xmlns="" xmlns:a16="http://schemas.microsoft.com/office/drawing/2014/main" id="{64F4E2FA-8E4C-42C6-B398-125241096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8" y="2411518"/>
            <a:ext cx="2664000" cy="184606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="" xmlns:a16="http://schemas.microsoft.com/office/drawing/2014/main" id="{27E7C100-C510-4DD4-8B98-D79C8C71F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957" y="4717996"/>
            <a:ext cx="2664000" cy="1629805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ectangle 2">
            <a:extLst>
              <a:ext uri="{FF2B5EF4-FFF2-40B4-BE49-F238E27FC236}">
                <a16:creationId xmlns="" xmlns:a16="http://schemas.microsoft.com/office/drawing/2014/main" id="{392596DE-CAB8-4645-9ACF-24603DB1A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358" y="3541022"/>
            <a:ext cx="456342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ClrTx/>
            </a:pP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Statutární město Přerov, Přerov, CZ</a:t>
            </a:r>
          </a:p>
          <a:p>
            <a:pPr algn="r">
              <a:spcBef>
                <a:spcPct val="0"/>
              </a:spcBef>
              <a:buClrTx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Územní plán města Přerova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="" xmlns:a16="http://schemas.microsoft.com/office/drawing/2014/main" id="{E97980A8-C7F1-4886-BE33-EF34E4FE3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164" y="2462888"/>
            <a:ext cx="4723183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cs-CZ" altLang="cs-CZ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Berendsen</a:t>
            </a: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Textil Servis s. r. o., Modřice, CZ</a:t>
            </a:r>
          </a:p>
          <a:p>
            <a:pPr>
              <a:spcBef>
                <a:spcPct val="0"/>
              </a:spcBef>
              <a:buClrTx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Nová půjčovna a prádelna oděvů firmy </a:t>
            </a:r>
            <a:r>
              <a:rPr lang="cs-CZ" altLang="cs-CZ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Berendsen</a:t>
            </a:r>
            <a:endParaRPr lang="cs-CZ" altLang="cs-CZ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="" xmlns:a16="http://schemas.microsoft.com/office/drawing/2014/main" id="{0D900D25-0CEF-40F6-80F3-DB0EFD027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165" y="4674321"/>
            <a:ext cx="4723182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b">
            <a:spAutoFit/>
          </a:bodyPr>
          <a:lstStyle>
            <a:lvl1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IMOS Brno, a. s., Brno, CZ</a:t>
            </a:r>
          </a:p>
          <a:p>
            <a:pPr>
              <a:spcBef>
                <a:spcPct val="0"/>
              </a:spcBef>
              <a:buClrTx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D47 – Dálniční oddělení Policie ČR a stanice HZS Ostrava - Přívoz 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="" xmlns:a16="http://schemas.microsoft.com/office/drawing/2014/main" id="{EE47BAF2-566E-45A7-A101-741EBD2EB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4513" y="5653556"/>
            <a:ext cx="456342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5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FFFFFF"/>
                </a:solidFill>
                <a:latin typeface="Comic Sans MS" panose="030F0702030302020204" pitchFamily="66" charset="0"/>
                <a:ea typeface="SimSun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ClrTx/>
            </a:pPr>
            <a:r>
              <a:rPr lang="cs-CZ" alt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.A.S.A., spol. s r.o., Praha, CZ</a:t>
            </a:r>
          </a:p>
          <a:p>
            <a:pPr algn="r">
              <a:spcBef>
                <a:spcPct val="0"/>
              </a:spcBef>
              <a:buClrTx/>
            </a:pPr>
            <a:r>
              <a:rPr lang="cs-CZ" alt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Výstavba třídící linky Jihlava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E6DEB4AE-A6A0-436A-85E9-49B13C07D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1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676276"/>
            <a:ext cx="8897425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</a:t>
            </a: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PROJEKTOVÁNÍ  </a:t>
            </a:r>
            <a:b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VÝKRESOVÁ ČÁST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2001839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9D8A49F3-8E7A-41DB-B037-B11C659C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2351418"/>
            <a:ext cx="7796700" cy="403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676276"/>
            <a:ext cx="8897425" cy="132556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PŘÍKLADY PROJEKTOVÁNÍ</a:t>
            </a:r>
            <a:r>
              <a:rPr lang="cs-CZ" sz="5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3D PROJEKTOVÁNÍ 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2001839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9D8A49F3-8E7A-41DB-B037-B11C659C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01" y="2250619"/>
            <a:ext cx="8154541" cy="422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676276"/>
            <a:ext cx="8897425" cy="1325563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PŘÍKLADY PROJEKTOVÁNÍ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3D PROJEKTOVÁNÍ  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2001839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9D8A49F3-8E7A-41DB-B037-B11C659C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25</a:t>
            </a:fld>
            <a:endParaRPr lang="cs-CZ"/>
          </a:p>
        </p:txBody>
      </p:sp>
      <p:pic>
        <p:nvPicPr>
          <p:cNvPr id="28" name="Zástupný symbol pro obsah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10" y="188304"/>
            <a:ext cx="5057885" cy="3240699"/>
          </a:xfrm>
        </p:spPr>
      </p:pic>
      <p:pic>
        <p:nvPicPr>
          <p:cNvPr id="30" name="Zástupný symbol pro obsah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5" y="2688714"/>
            <a:ext cx="5053740" cy="3244338"/>
          </a:xfrm>
          <a:prstGeom prst="rect">
            <a:avLst/>
          </a:prstGeom>
        </p:spPr>
      </p:pic>
      <p:pic>
        <p:nvPicPr>
          <p:cNvPr id="31" name="Zástupný symbol pro obsah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082" y="3569680"/>
            <a:ext cx="4953274" cy="301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97" y="5851621"/>
            <a:ext cx="1504950" cy="95757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650876"/>
            <a:ext cx="4396015" cy="1325563"/>
          </a:xfrm>
        </p:spPr>
        <p:txBody>
          <a:bodyPr>
            <a:normAutofit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NAŠI VÝZNAMNÍ KLIENTI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2001839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9D8A49F3-8E7A-41DB-B037-B11C659C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26</a:t>
            </a:fld>
            <a:endParaRPr lang="cs-CZ"/>
          </a:p>
        </p:txBody>
      </p:sp>
      <p:pic>
        <p:nvPicPr>
          <p:cNvPr id="8" name="Obrázek 7" descr="C:\Users\mpavlik\Desktop\bilfinge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" y="2164080"/>
            <a:ext cx="1616710" cy="66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 descr="C:\Users\mpavlik\Desktop\karsi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373" y="3092815"/>
            <a:ext cx="1914525" cy="566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C:\Users\mpavlik\Desktop\lovochemi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97" y="3970068"/>
            <a:ext cx="2352675" cy="36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C:\Users\mpavlik\Desktop\precheza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97" y="5247101"/>
            <a:ext cx="2266950" cy="60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ázek 1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98" y="4129364"/>
            <a:ext cx="1876425" cy="519430"/>
          </a:xfrm>
          <a:prstGeom prst="rect">
            <a:avLst/>
          </a:prstGeom>
        </p:spPr>
      </p:pic>
      <p:pic>
        <p:nvPicPr>
          <p:cNvPr id="19" name="Obrázek 18" descr="VÃ½sledok vyhÄ¾adÃ¡vania obrÃ¡zkov pre dopyt logo spolchemi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050" y="2303144"/>
            <a:ext cx="2743200" cy="391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ázek 19" descr="C:\Users\mpavlik\Desktop\spolana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521" y="4631419"/>
            <a:ext cx="2562225" cy="54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Obrázek 20" descr="VÃ½sledok vyhÄ¾adÃ¡vania obrÃ¡zkov pre dopyt logo strojmetal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" y="3502342"/>
            <a:ext cx="2552700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ázek 21" descr="C:\Users\mpavlik\Desktop\škoda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48" y="2950527"/>
            <a:ext cx="1971675" cy="110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Obrázek 22" descr="VÃ½sledok vyhÄ¾adÃ¡vania obrÃ¡zkov pre dopyt logo tatra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" y="5356272"/>
            <a:ext cx="1609725" cy="126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Obrázek 23" descr="C:\Users\mpavlik\Desktop\unp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72" y="1940561"/>
            <a:ext cx="2295525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VÃ½sledok vyhÄ¾adÃ¡vania obrÃ¡zkov pre dopyt logo deza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71" y="2957878"/>
            <a:ext cx="1562100" cy="836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ázek 11" descr="VÃ½sledok vyhÄ¾adÃ¡vania obrÃ¡zkov pre dopyt logo slevarna heunisch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4514236"/>
            <a:ext cx="196596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Obrázek 24" descr="C:\Users\mpavlik\Desktop\tos hulin.pn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788" y="5265198"/>
            <a:ext cx="160972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388" y="5173073"/>
            <a:ext cx="2495550" cy="36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650876"/>
            <a:ext cx="5511801" cy="132556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KONTAKTNÍ INFORMACE</a:t>
            </a: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2001839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Zástupný obsah 2">
            <a:extLst>
              <a:ext uri="{FF2B5EF4-FFF2-40B4-BE49-F238E27FC236}">
                <a16:creationId xmlns="" xmlns:a16="http://schemas.microsoft.com/office/drawing/2014/main" id="{BA64A2BF-D217-4F63-9472-2D98EA40E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2527309"/>
            <a:ext cx="9310914" cy="123189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None/>
            </a:pP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Kovoprojekta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Brno a.s.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Šumavská 416/15, 602 00 Brno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Česká republika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EB6E83FA-91E6-4ED0-9532-8A3EBEC38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27</a:t>
            </a:fld>
            <a:endParaRPr lang="cs-CZ"/>
          </a:p>
        </p:txBody>
      </p:sp>
      <p:grpSp>
        <p:nvGrpSpPr>
          <p:cNvPr id="18" name="Skupina 17">
            <a:extLst>
              <a:ext uri="{FF2B5EF4-FFF2-40B4-BE49-F238E27FC236}">
                <a16:creationId xmlns="" xmlns:a16="http://schemas.microsoft.com/office/drawing/2014/main" id="{042AAF02-C814-4EBC-8482-AB3D225F91A4}"/>
              </a:ext>
            </a:extLst>
          </p:cNvPr>
          <p:cNvGrpSpPr/>
          <p:nvPr/>
        </p:nvGrpSpPr>
        <p:grpSpPr>
          <a:xfrm>
            <a:off x="716565" y="4199032"/>
            <a:ext cx="4571217" cy="1717486"/>
            <a:chOff x="925207" y="3896071"/>
            <a:chExt cx="4571217" cy="1717486"/>
          </a:xfrm>
        </p:grpSpPr>
        <p:sp>
          <p:nvSpPr>
            <p:cNvPr id="9" name="Zástupný obsah 2">
              <a:extLst>
                <a:ext uri="{FF2B5EF4-FFF2-40B4-BE49-F238E27FC236}">
                  <a16:creationId xmlns="" xmlns:a16="http://schemas.microsoft.com/office/drawing/2014/main" id="{F6BCD077-2F8F-42F8-9CF6-612D09611B62}"/>
                </a:ext>
              </a:extLst>
            </p:cNvPr>
            <p:cNvSpPr txBox="1">
              <a:spLocks/>
            </p:cNvSpPr>
            <p:nvPr/>
          </p:nvSpPr>
          <p:spPr>
            <a:xfrm>
              <a:off x="1280024" y="3896071"/>
              <a:ext cx="4216400" cy="432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spcBef>
                  <a:spcPts val="0"/>
                </a:spcBef>
                <a:buClr>
                  <a:srgbClr val="159BD8"/>
                </a:buClr>
                <a:buNone/>
              </a:pPr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+420 532 153 111</a:t>
              </a:r>
            </a:p>
          </p:txBody>
        </p:sp>
        <p:pic>
          <p:nvPicPr>
            <p:cNvPr id="8" name="Grafický objekt 7">
              <a:extLst>
                <a:ext uri="{FF2B5EF4-FFF2-40B4-BE49-F238E27FC236}">
                  <a16:creationId xmlns="" xmlns:a16="http://schemas.microsoft.com/office/drawing/2014/main" id="{D13A43B2-6BF8-4E15-A55F-D9481F2B4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926456" y="3986071"/>
              <a:ext cx="252000" cy="252000"/>
            </a:xfrm>
            <a:prstGeom prst="rect">
              <a:avLst/>
            </a:prstGeom>
          </p:spPr>
        </p:pic>
        <p:pic>
          <p:nvPicPr>
            <p:cNvPr id="10" name="Grafický objekt 9">
              <a:extLst>
                <a:ext uri="{FF2B5EF4-FFF2-40B4-BE49-F238E27FC236}">
                  <a16:creationId xmlns="" xmlns:a16="http://schemas.microsoft.com/office/drawing/2014/main" id="{65D5FE99-9923-4A41-85A2-4D473E47D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937907" y="4450881"/>
              <a:ext cx="252000" cy="179687"/>
            </a:xfrm>
            <a:prstGeom prst="rect">
              <a:avLst/>
            </a:prstGeom>
          </p:spPr>
        </p:pic>
        <p:pic>
          <p:nvPicPr>
            <p:cNvPr id="11" name="Grafický objekt 10">
              <a:extLst>
                <a:ext uri="{FF2B5EF4-FFF2-40B4-BE49-F238E27FC236}">
                  <a16:creationId xmlns="" xmlns:a16="http://schemas.microsoft.com/office/drawing/2014/main" id="{529072F0-8F7D-4996-8A1D-F822786DC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37907" y="4845767"/>
              <a:ext cx="252000" cy="246273"/>
            </a:xfrm>
            <a:prstGeom prst="rect">
              <a:avLst/>
            </a:prstGeom>
          </p:spPr>
        </p:pic>
        <p:pic>
          <p:nvPicPr>
            <p:cNvPr id="12" name="Grafický objekt 11">
              <a:extLst>
                <a:ext uri="{FF2B5EF4-FFF2-40B4-BE49-F238E27FC236}">
                  <a16:creationId xmlns="" xmlns:a16="http://schemas.microsoft.com/office/drawing/2014/main" id="{226B4031-E208-4F8D-81EB-F9CE8147B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925207" y="5271557"/>
              <a:ext cx="252000" cy="252000"/>
            </a:xfrm>
            <a:prstGeom prst="rect">
              <a:avLst/>
            </a:prstGeom>
          </p:spPr>
        </p:pic>
        <p:sp>
          <p:nvSpPr>
            <p:cNvPr id="14" name="Zástupný obsah 2">
              <a:extLst>
                <a:ext uri="{FF2B5EF4-FFF2-40B4-BE49-F238E27FC236}">
                  <a16:creationId xmlns="" xmlns:a16="http://schemas.microsoft.com/office/drawing/2014/main" id="{883D0BB9-44E4-4089-87C8-E3D61291A281}"/>
                </a:ext>
              </a:extLst>
            </p:cNvPr>
            <p:cNvSpPr txBox="1">
              <a:spLocks/>
            </p:cNvSpPr>
            <p:nvPr/>
          </p:nvSpPr>
          <p:spPr>
            <a:xfrm>
              <a:off x="1280024" y="4324724"/>
              <a:ext cx="4216400" cy="432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spcBef>
                  <a:spcPts val="0"/>
                </a:spcBef>
                <a:buClr>
                  <a:srgbClr val="159BD8"/>
                </a:buClr>
                <a:buNone/>
              </a:pPr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kovoprojekta@kovoprojekta.cz</a:t>
              </a:r>
            </a:p>
          </p:txBody>
        </p:sp>
        <p:sp>
          <p:nvSpPr>
            <p:cNvPr id="15" name="Zástupný obsah 2">
              <a:extLst>
                <a:ext uri="{FF2B5EF4-FFF2-40B4-BE49-F238E27FC236}">
                  <a16:creationId xmlns="" xmlns:a16="http://schemas.microsoft.com/office/drawing/2014/main" id="{8EAE33E0-3AF4-42DD-B8BF-1DA806A4672B}"/>
                </a:ext>
              </a:extLst>
            </p:cNvPr>
            <p:cNvSpPr txBox="1">
              <a:spLocks/>
            </p:cNvSpPr>
            <p:nvPr/>
          </p:nvSpPr>
          <p:spPr>
            <a:xfrm>
              <a:off x="1280024" y="4752904"/>
              <a:ext cx="4216400" cy="432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spcBef>
                  <a:spcPts val="0"/>
                </a:spcBef>
                <a:buClr>
                  <a:srgbClr val="159BD8"/>
                </a:buClr>
                <a:buFont typeface="Arial" panose="020B0604020202020204" pitchFamily="34" charset="0"/>
                <a:buNone/>
              </a:pPr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www.kovoprojekta.cz</a:t>
              </a:r>
            </a:p>
          </p:txBody>
        </p:sp>
        <p:sp>
          <p:nvSpPr>
            <p:cNvPr id="16" name="Zástupný obsah 2">
              <a:extLst>
                <a:ext uri="{FF2B5EF4-FFF2-40B4-BE49-F238E27FC236}">
                  <a16:creationId xmlns="" xmlns:a16="http://schemas.microsoft.com/office/drawing/2014/main" id="{296ABFBE-D239-4A0A-97C9-51AF6ECCD63D}"/>
                </a:ext>
              </a:extLst>
            </p:cNvPr>
            <p:cNvSpPr txBox="1">
              <a:spLocks/>
            </p:cNvSpPr>
            <p:nvPr/>
          </p:nvSpPr>
          <p:spPr>
            <a:xfrm>
              <a:off x="1280024" y="5181557"/>
              <a:ext cx="4216400" cy="432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spcBef>
                  <a:spcPts val="0"/>
                </a:spcBef>
                <a:buClr>
                  <a:srgbClr val="159BD8"/>
                </a:buClr>
                <a:buFont typeface="Arial" panose="020B0604020202020204" pitchFamily="34" charset="0"/>
                <a:buNone/>
              </a:pPr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facebook.com/</a:t>
              </a:r>
              <a:r>
                <a:rPr lang="cs-CZ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Kovoprojekta</a:t>
              </a:r>
              <a:r>
                <a:rPr lang="cs-CZ" sz="2000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</p:grp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49" y="2733835"/>
            <a:ext cx="3771588" cy="2507391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0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650876"/>
            <a:ext cx="41402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NAŠE SILNÉ STRÁNKY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5413944-4C11-4BFF-BC10-664F1618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2527309"/>
            <a:ext cx="9310914" cy="3649654"/>
          </a:xfrm>
        </p:spPr>
        <p:txBody>
          <a:bodyPr>
            <a:normAutofit fontScale="77500" lnSpcReduction="20000"/>
          </a:bodyPr>
          <a:lstStyle/>
          <a:p>
            <a:pPr marL="324000" lvl="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 vybudována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základna zákazníků</a:t>
            </a:r>
          </a:p>
          <a:p>
            <a:pPr marL="324000" lvl="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Máme vlastní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zdroje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financování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Zakázky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provádíme na klíč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Zabezpečujeme komplexnost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profesí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Propracovaný systém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Máme dlouhodobé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zkušenosti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Promýšlíme každý detail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Používáme nejmodernější technologie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Pracujeme v pružných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týmech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Zaměstnáváme odborně kvalifikované pracovníky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(58 % s vysokoškolským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vzděláním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toho 38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 autorizovaných inženýrů)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Průměrný věk pracovníků je 42 let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Podporujeme pravidelné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zvyšování profesní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odbornosti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2001839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F789F15F-C2D8-4C52-B2E9-19F6429D6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7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650876"/>
            <a:ext cx="7106558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CHARAKTERISTIKA POSKYTOVANÝCH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5413944-4C11-4BFF-BC10-664F1618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199" y="2527308"/>
            <a:ext cx="9784443" cy="419416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None/>
            </a:pP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Kovoprojekta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Brno a.s. je inženýrsko-dodavatelská společnost zaměřená na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projekční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služby a dodávky investičních celků.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Tato činnost zpravidla zahrnuje: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None/>
            </a:pPr>
            <a:endParaRPr lang="cs-CZ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projektová dokumentace pro návrh stavby (studie)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zpracování dokumentace o vlivu stavby na životní prostředí (EIA)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zpracování žádostí dle zákona č. 76/2002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Sb.,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 integrované prevenci a omezování znečištění (IPPC)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vypracování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Průkazu energetické náročnosti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budov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vypracování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projektové dokumentace všech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stupňů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koordinace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projektových prací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2001839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3E6218A6-68DE-406B-95B5-D918665D4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5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650876"/>
            <a:ext cx="7106558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CHARAKTERISTIKA POSKYTOVANÝCH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5413944-4C11-4BFF-BC10-664F16185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199" y="2527309"/>
            <a:ext cx="9784443" cy="3649654"/>
          </a:xfrm>
        </p:spPr>
        <p:txBody>
          <a:bodyPr>
            <a:normAutofit/>
          </a:bodyPr>
          <a:lstStyle/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dokumentace pro výběr dodavatele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dokumentace skutečného provedení stavby (ve 2D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ve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zajištění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kompletace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hmotných dodávek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zajištění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řízení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montážních, stavebních a technologických prací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provedení komplexních zkoušek a uvedení do provozu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poradenství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oblasti chemie,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strojírenství a metalurgie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50" y="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2001839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CF00C3DD-BE4F-4B50-BA49-116467D8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5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53" y="439271"/>
            <a:ext cx="10593524" cy="605758"/>
          </a:xfrm>
        </p:spPr>
        <p:txBody>
          <a:bodyPr>
            <a:no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STRUKTURA  </a:t>
            </a:r>
            <a:b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SPOLEČNOSTI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50" y="20661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618979" y="1702191"/>
            <a:ext cx="3291840" cy="3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CF00C3DD-BE4F-4B50-BA49-116467D8C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11" name="Rectangle 73"/>
          <p:cNvSpPr>
            <a:spLocks noChangeArrowheads="1"/>
          </p:cNvSpPr>
          <p:nvPr/>
        </p:nvSpPr>
        <p:spPr bwMode="auto">
          <a:xfrm>
            <a:off x="-1471612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1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="" xmlns:a16="http://schemas.microsoft.com/office/drawing/2014/main" id="{F9B827CA-E57B-44DF-B031-FB1B690ECED0}"/>
              </a:ext>
            </a:extLst>
          </p:cNvPr>
          <p:cNvGraphicFramePr/>
          <p:nvPr>
            <p:extLst/>
          </p:nvPr>
        </p:nvGraphicFramePr>
        <p:xfrm>
          <a:off x="0" y="436099"/>
          <a:ext cx="12393061" cy="797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294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650876"/>
            <a:ext cx="6313151" cy="132556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OBORY PŮSOBNOSTI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CHEMIE A ZPRACOVÁNÍ ROPY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2001839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5">
            <a:extLst>
              <a:ext uri="{FF2B5EF4-FFF2-40B4-BE49-F238E27FC236}">
                <a16:creationId xmlns="" xmlns:a16="http://schemas.microsoft.com/office/drawing/2014/main" id="{93A001B2-7CB2-4A60-BD9D-AFB058EA2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662" y="2918811"/>
            <a:ext cx="2051309" cy="1538482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80DA2563-C407-4673-A4C4-D74442F2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050" y="2918811"/>
            <a:ext cx="3002475" cy="2291303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F54B1C82-A855-42D2-93AB-CFE9E7478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79" y="4523666"/>
            <a:ext cx="2413292" cy="1809492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575D8434-0E8E-47E5-B396-0230264F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734" y="437162"/>
            <a:ext cx="3234066" cy="242555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Zástupný obsah 2">
            <a:extLst>
              <a:ext uri="{FF2B5EF4-FFF2-40B4-BE49-F238E27FC236}">
                <a16:creationId xmlns="" xmlns:a16="http://schemas.microsoft.com/office/drawing/2014/main" id="{C8A3D5E3-E80E-40A5-8072-99F1EAD09187}"/>
              </a:ext>
            </a:extLst>
          </p:cNvPr>
          <p:cNvSpPr txBox="1">
            <a:spLocks/>
          </p:cNvSpPr>
          <p:nvPr/>
        </p:nvSpPr>
        <p:spPr>
          <a:xfrm>
            <a:off x="584198" y="2079650"/>
            <a:ext cx="6155649" cy="819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Arial" panose="020B0604020202020204" pitchFamily="34" charset="0"/>
              <a:buNone/>
            </a:pP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ástupný obsah 2">
            <a:extLst>
              <a:ext uri="{FF2B5EF4-FFF2-40B4-BE49-F238E27FC236}">
                <a16:creationId xmlns="" xmlns:a16="http://schemas.microsoft.com/office/drawing/2014/main" id="{6AEB8797-4506-47B9-9B25-EAAEADFE2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199" y="2527308"/>
            <a:ext cx="5644715" cy="2901104"/>
          </a:xfrm>
        </p:spPr>
        <p:txBody>
          <a:bodyPr>
            <a:noAutofit/>
          </a:bodyPr>
          <a:lstStyle/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Chemie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Zpracování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ropy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Petrochemie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Úprava a zpracování zemního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plynu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Farmaceutický průmysl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Potravinářský a tabákový průmysl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ástupný symbol pro číslo snímku 13">
            <a:extLst>
              <a:ext uri="{FF2B5EF4-FFF2-40B4-BE49-F238E27FC236}">
                <a16:creationId xmlns="" xmlns:a16="http://schemas.microsoft.com/office/drawing/2014/main" id="{E27C7986-5CD1-4959-B1A8-1342108C4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9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650876"/>
            <a:ext cx="10439972" cy="132556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OBORY PŮSOBNOSTI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STROJÍRENSTVÍ A VÝROBA DOPRAVNÍCH PROSTŘEDKŮ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2001839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Zástupný obsah 2">
            <a:extLst>
              <a:ext uri="{FF2B5EF4-FFF2-40B4-BE49-F238E27FC236}">
                <a16:creationId xmlns="" xmlns:a16="http://schemas.microsoft.com/office/drawing/2014/main" id="{C8A3D5E3-E80E-40A5-8072-99F1EAD09187}"/>
              </a:ext>
            </a:extLst>
          </p:cNvPr>
          <p:cNvSpPr txBox="1">
            <a:spLocks/>
          </p:cNvSpPr>
          <p:nvPr/>
        </p:nvSpPr>
        <p:spPr>
          <a:xfrm>
            <a:off x="584198" y="2079649"/>
            <a:ext cx="6772045" cy="1202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None/>
            </a:pP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ástupný obsah 2">
            <a:extLst>
              <a:ext uri="{FF2B5EF4-FFF2-40B4-BE49-F238E27FC236}">
                <a16:creationId xmlns="" xmlns:a16="http://schemas.microsoft.com/office/drawing/2014/main" id="{D3EA15F3-8570-4500-861A-28B92DCFA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199" y="2527309"/>
            <a:ext cx="9915989" cy="3955684"/>
          </a:xfrm>
        </p:spPr>
        <p:txBody>
          <a:bodyPr>
            <a:noAutofit/>
          </a:bodyPr>
          <a:lstStyle/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Generel průmyslových závodů 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Výroba nákladních i osobních vozů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Výroba kolejových vozidel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Výroba obráběcích strojů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Výroba chemických a energetických zařízení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Logistika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Strojírenské provozy (dílny, údržby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5B995B7C-BDE8-4907-8718-7A78D5C6F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97" y="2768771"/>
            <a:ext cx="2533182" cy="1688788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="" xmlns:a16="http://schemas.microsoft.com/office/drawing/2014/main" id="{19546F2B-FBC6-459B-936D-4E149A970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786" y="2001839"/>
            <a:ext cx="2046821" cy="1535117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5">
            <a:extLst>
              <a:ext uri="{FF2B5EF4-FFF2-40B4-BE49-F238E27FC236}">
                <a16:creationId xmlns="" xmlns:a16="http://schemas.microsoft.com/office/drawing/2014/main" id="{9A4B7319-CFED-4566-A498-25F18D75F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460" y="4508661"/>
            <a:ext cx="3013728" cy="1884101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955D71CA-17BA-49B1-BD16-201949A4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5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BC473DA-2D90-4A17-B401-13E2FF57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650876"/>
            <a:ext cx="6957032" cy="1325563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OBORY PŮSOBNOSTI</a:t>
            </a:r>
            <a:b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STROJÍRENSKÁ METALURGIE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9EF045-BD5E-41B0-B143-677CD746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cxnSp>
        <p:nvCxnSpPr>
          <p:cNvPr id="6" name="Přímá spojnice 5">
            <a:extLst>
              <a:ext uri="{FF2B5EF4-FFF2-40B4-BE49-F238E27FC236}">
                <a16:creationId xmlns="" xmlns:a16="http://schemas.microsoft.com/office/drawing/2014/main" id="{606BFFBB-B47A-4C3C-9017-5AFA0CD49D2B}"/>
              </a:ext>
            </a:extLst>
          </p:cNvPr>
          <p:cNvCxnSpPr/>
          <p:nvPr/>
        </p:nvCxnSpPr>
        <p:spPr>
          <a:xfrm>
            <a:off x="584200" y="2001839"/>
            <a:ext cx="5054600" cy="0"/>
          </a:xfrm>
          <a:prstGeom prst="line">
            <a:avLst/>
          </a:prstGeom>
          <a:ln>
            <a:solidFill>
              <a:srgbClr val="159BD8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Zástupný obsah 2">
            <a:extLst>
              <a:ext uri="{FF2B5EF4-FFF2-40B4-BE49-F238E27FC236}">
                <a16:creationId xmlns="" xmlns:a16="http://schemas.microsoft.com/office/drawing/2014/main" id="{C8A3D5E3-E80E-40A5-8072-99F1EAD09187}"/>
              </a:ext>
            </a:extLst>
          </p:cNvPr>
          <p:cNvSpPr txBox="1">
            <a:spLocks/>
          </p:cNvSpPr>
          <p:nvPr/>
        </p:nvSpPr>
        <p:spPr>
          <a:xfrm>
            <a:off x="584198" y="2079649"/>
            <a:ext cx="6772045" cy="1202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None/>
            </a:pPr>
            <a:endParaRPr lang="cs-CZ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ástupný obsah 2">
            <a:extLst>
              <a:ext uri="{FF2B5EF4-FFF2-40B4-BE49-F238E27FC236}">
                <a16:creationId xmlns="" xmlns:a16="http://schemas.microsoft.com/office/drawing/2014/main" id="{8FAE9490-4409-4D65-B4A0-4CD5FFE0B8DA}"/>
              </a:ext>
            </a:extLst>
          </p:cNvPr>
          <p:cNvSpPr txBox="1">
            <a:spLocks/>
          </p:cNvSpPr>
          <p:nvPr/>
        </p:nvSpPr>
        <p:spPr>
          <a:xfrm>
            <a:off x="584199" y="3027377"/>
            <a:ext cx="9784443" cy="3179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="" xmlns:a16="http://schemas.microsoft.com/office/drawing/2014/main" id="{708BB8FB-BB17-488B-B840-1C7A40DAB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215498"/>
            <a:ext cx="3498955" cy="262362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ABAEAFA8-2CA7-4207-85DD-FAB5E8C8E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774" y="3879767"/>
            <a:ext cx="3054581" cy="2291438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Zástupný obsah 2">
            <a:extLst>
              <a:ext uri="{FF2B5EF4-FFF2-40B4-BE49-F238E27FC236}">
                <a16:creationId xmlns="" xmlns:a16="http://schemas.microsoft.com/office/drawing/2014/main" id="{7F684709-5286-4DEC-AE38-B4AF9928B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2527308"/>
            <a:ext cx="5340350" cy="3555991"/>
          </a:xfrm>
        </p:spPr>
        <p:txBody>
          <a:bodyPr>
            <a:noAutofit/>
          </a:bodyPr>
          <a:lstStyle/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Tlakové lití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Slévárny oceli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Slévárny litiny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Slévárny neželezných kovů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Kovárny, lisovny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  <a:buClr>
                <a:srgbClr val="159BD8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Nástrojárny, modelárny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132A7557-5EFC-4EA8-A635-C42F635B7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4169-0FC7-4F13-8A8F-76F660C2CA7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4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6011</TotalTime>
  <Words>1112</Words>
  <Application>Microsoft Office PowerPoint</Application>
  <PresentationFormat>Vlastní</PresentationFormat>
  <Paragraphs>284</Paragraphs>
  <Slides>27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Office</vt:lpstr>
      <vt:lpstr>KOVOPROJEKTA BRNO a.s. PŘEDSTAVENÍ SPOLEČNOSTI</vt:lpstr>
      <vt:lpstr>ZÁKLADNÍ INFORMACE</vt:lpstr>
      <vt:lpstr>NAŠE SILNÉ STRÁNKY</vt:lpstr>
      <vt:lpstr>CHARAKTERISTIKA POSKYTOVANÝCH SLUŽEB</vt:lpstr>
      <vt:lpstr>CHARAKTERISTIKA POSKYTOVANÝCH SLUŽEB</vt:lpstr>
      <vt:lpstr>  STRUKTURA   SPOLEČNOSTI</vt:lpstr>
      <vt:lpstr>OBORY PŮSOBNOSTI CHEMIE A ZPRACOVÁNÍ ROPY</vt:lpstr>
      <vt:lpstr>OBORY PŮSOBNOSTI STROJÍRENSTVÍ A VÝROBA DOPRAVNÍCH PROSTŘEDKŮ</vt:lpstr>
      <vt:lpstr>OBORY PŮSOBNOSTI STROJÍRENSKÁ METALURGIE</vt:lpstr>
      <vt:lpstr>OBORY PŮSOBNOSTI INFRASTRUKTURA A ENERGETIKA</vt:lpstr>
      <vt:lpstr>OBORY PŮSOBNOSTI OBČANSKÉ A BYTOVÉ STAVBY</vt:lpstr>
      <vt:lpstr>STAVEBNÍ PROJEKCE</vt:lpstr>
      <vt:lpstr>STAVEBNÍ PROJEKCE SPECIALIZACE</vt:lpstr>
      <vt:lpstr>POUŽÍVANÝ SOFTWARE</vt:lpstr>
      <vt:lpstr>REFERENCE</vt:lpstr>
      <vt:lpstr>REFERENCE</vt:lpstr>
      <vt:lpstr>REFERENCE</vt:lpstr>
      <vt:lpstr>REFERENCE</vt:lpstr>
      <vt:lpstr>REFERENCE CHEMIE A ZPRACOVÁNÍ ROPY</vt:lpstr>
      <vt:lpstr>REFERENCE STROJÍRENSTVÍ A VÝROBA DOPRAVNÍCH PROSTŘEDKŮ</vt:lpstr>
      <vt:lpstr>REFERENCE STROJÍRENSKÁ METALURGIE</vt:lpstr>
      <vt:lpstr>REFERENCE OBČANSKÉ A BYTOVÉ STAVBY, INFRASTRUKTURA A ENERGETIKA</vt:lpstr>
      <vt:lpstr>PŘÍKLADY PROJEKTOVÁNÍ   VÝKRESOVÁ ČÁST</vt:lpstr>
      <vt:lpstr>PŘÍKLADY PROJEKTOVÁNÍ 3D PROJEKTOVÁNÍ  </vt:lpstr>
      <vt:lpstr>PŘÍKLADY PROJEKTOVÁNÍ 3D PROJEKTOVÁNÍ  </vt:lpstr>
      <vt:lpstr>NAŠI VÝZNAMNÍ KLIENTI</vt:lpstr>
      <vt:lpstr>KONTAKTNÍ INFORMACE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Petra Zbranková</dc:creator>
  <cp:lastModifiedBy>Miloslav Pavlik</cp:lastModifiedBy>
  <cp:revision>97</cp:revision>
  <dcterms:created xsi:type="dcterms:W3CDTF">2019-02-19T14:33:50Z</dcterms:created>
  <dcterms:modified xsi:type="dcterms:W3CDTF">2019-05-22T18:50:52Z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https://d.docs.live.net/a730b4258fa78840/!Prace/Kovoprojekta/!prezentace/_presentation_2019/presentation_2019.pptx</vt:lpwstr>
  </property>
</Properties>
</file>